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69" r:id="rId3"/>
  </p:sldMasterIdLst>
  <p:notesMasterIdLst>
    <p:notesMasterId r:id="rId35"/>
  </p:notesMasterIdLst>
  <p:sldIdLst>
    <p:sldId id="256" r:id="rId4"/>
    <p:sldId id="1146" r:id="rId5"/>
    <p:sldId id="258" r:id="rId6"/>
    <p:sldId id="1147" r:id="rId7"/>
    <p:sldId id="1148" r:id="rId8"/>
    <p:sldId id="1149" r:id="rId9"/>
    <p:sldId id="1150" r:id="rId10"/>
    <p:sldId id="1151" r:id="rId11"/>
    <p:sldId id="1152" r:id="rId12"/>
    <p:sldId id="115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1154" r:id="rId27"/>
    <p:sldId id="279" r:id="rId28"/>
    <p:sldId id="1156" r:id="rId29"/>
    <p:sldId id="1155" r:id="rId30"/>
    <p:sldId id="307" r:id="rId31"/>
    <p:sldId id="305" r:id="rId32"/>
    <p:sldId id="308" r:id="rId33"/>
    <p:sldId id="1111" r:id="rId3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86B5C6-AF6B-40BF-AF98-B988DDACB13A}" v="28" dt="2021-02-22T20:59:55.65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220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el Israel" userId="d191661e655daa3c" providerId="LiveId" clId="{5B86B5C6-AF6B-40BF-AF98-B988DDACB13A}"/>
    <pc:docChg chg="undo custSel addSld delSld modSld sldOrd modMainMaster modNotesMaster">
      <pc:chgData name="Yael Israel" userId="d191661e655daa3c" providerId="LiveId" clId="{5B86B5C6-AF6B-40BF-AF98-B988DDACB13A}" dt="2021-02-24T17:56:17.257" v="2496" actId="1076"/>
      <pc:docMkLst>
        <pc:docMk/>
      </pc:docMkLst>
      <pc:sldChg chg="modSp modNotes">
        <pc:chgData name="Yael Israel" userId="d191661e655daa3c" providerId="LiveId" clId="{5B86B5C6-AF6B-40BF-AF98-B988DDACB13A}" dt="2021-02-22T17:42:19.584" v="147"/>
        <pc:sldMkLst>
          <pc:docMk/>
          <pc:sldMk cId="0" sldId="256"/>
        </pc:sldMkLst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56"/>
            <ac:spMk id="2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56"/>
            <ac:spMk id="3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56"/>
            <ac:spMk id="4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56"/>
            <ac:spMk id="5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56"/>
            <ac:spMk id="6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56"/>
            <ac:spMk id="7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56"/>
            <ac:spMk id="8" creationId="{00000000-0000-0000-0000-000000000000}"/>
          </ac:spMkLst>
        </pc:spChg>
      </pc:sldChg>
      <pc:sldChg chg="del">
        <pc:chgData name="Yael Israel" userId="d191661e655daa3c" providerId="LiveId" clId="{5B86B5C6-AF6B-40BF-AF98-B988DDACB13A}" dt="2021-02-22T17:19:37.341" v="79" actId="2696"/>
        <pc:sldMkLst>
          <pc:docMk/>
          <pc:sldMk cId="0" sldId="257"/>
        </pc:sldMkLst>
      </pc:sldChg>
      <pc:sldChg chg="modSp mod modNotes">
        <pc:chgData name="Yael Israel" userId="d191661e655daa3c" providerId="LiveId" clId="{5B86B5C6-AF6B-40BF-AF98-B988DDACB13A}" dt="2021-02-22T20:39:18.034" v="1065" actId="20577"/>
        <pc:sldMkLst>
          <pc:docMk/>
          <pc:sldMk cId="0" sldId="258"/>
        </pc:sldMkLst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58"/>
            <ac:spMk id="2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58"/>
            <ac:spMk id="3" creationId="{00000000-0000-0000-0000-000000000000}"/>
          </ac:spMkLst>
        </pc:spChg>
        <pc:spChg chg="mod">
          <ac:chgData name="Yael Israel" userId="d191661e655daa3c" providerId="LiveId" clId="{5B86B5C6-AF6B-40BF-AF98-B988DDACB13A}" dt="2021-02-22T20:39:18.034" v="1065" actId="20577"/>
          <ac:spMkLst>
            <pc:docMk/>
            <pc:sldMk cId="0" sldId="258"/>
            <ac:spMk id="4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58"/>
            <ac:spMk id="5" creationId="{00000000-0000-0000-0000-000000000000}"/>
          </ac:spMkLst>
        </pc:spChg>
      </pc:sldChg>
      <pc:sldChg chg="modSp del mod modNotes">
        <pc:chgData name="Yael Israel" userId="d191661e655daa3c" providerId="LiveId" clId="{5B86B5C6-AF6B-40BF-AF98-B988DDACB13A}" dt="2021-02-22T17:45:28.929" v="179" actId="2696"/>
        <pc:sldMkLst>
          <pc:docMk/>
          <pc:sldMk cId="0" sldId="259"/>
        </pc:sldMkLst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59"/>
            <ac:spMk id="2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59"/>
            <ac:spMk id="3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59"/>
            <ac:spMk id="4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59"/>
            <ac:spMk id="5" creationId="{00000000-0000-0000-0000-000000000000}"/>
          </ac:spMkLst>
        </pc:spChg>
      </pc:sldChg>
      <pc:sldChg chg="modSp del mod modNotes">
        <pc:chgData name="Yael Israel" userId="d191661e655daa3c" providerId="LiveId" clId="{5B86B5C6-AF6B-40BF-AF98-B988DDACB13A}" dt="2021-02-22T17:59:06.487" v="191" actId="2696"/>
        <pc:sldMkLst>
          <pc:docMk/>
          <pc:sldMk cId="0" sldId="260"/>
        </pc:sldMkLst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60"/>
            <ac:spMk id="2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60"/>
            <ac:spMk id="3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60"/>
            <ac:spMk id="4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60"/>
            <ac:spMk id="5" creationId="{00000000-0000-0000-0000-000000000000}"/>
          </ac:spMkLst>
        </pc:spChg>
      </pc:sldChg>
      <pc:sldChg chg="modSp del mod modNotes">
        <pc:chgData name="Yael Israel" userId="d191661e655daa3c" providerId="LiveId" clId="{5B86B5C6-AF6B-40BF-AF98-B988DDACB13A}" dt="2021-02-22T18:08:57.405" v="219" actId="2696"/>
        <pc:sldMkLst>
          <pc:docMk/>
          <pc:sldMk cId="0" sldId="261"/>
        </pc:sldMkLst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61"/>
            <ac:spMk id="2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61"/>
            <ac:spMk id="3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61"/>
            <ac:spMk id="4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61"/>
            <ac:spMk id="5" creationId="{00000000-0000-0000-0000-000000000000}"/>
          </ac:spMkLst>
        </pc:spChg>
      </pc:sldChg>
      <pc:sldChg chg="modSp del mod modNotes">
        <pc:chgData name="Yael Israel" userId="d191661e655daa3c" providerId="LiveId" clId="{5B86B5C6-AF6B-40BF-AF98-B988DDACB13A}" dt="2021-02-22T18:17:33.899" v="372" actId="2696"/>
        <pc:sldMkLst>
          <pc:docMk/>
          <pc:sldMk cId="0" sldId="262"/>
        </pc:sldMkLst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62"/>
            <ac:spMk id="2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62"/>
            <ac:spMk id="3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62"/>
            <ac:spMk id="4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62"/>
            <ac:spMk id="5" creationId="{00000000-0000-0000-0000-000000000000}"/>
          </ac:spMkLst>
        </pc:spChg>
      </pc:sldChg>
      <pc:sldChg chg="modSp del mod modNotes">
        <pc:chgData name="Yael Israel" userId="d191661e655daa3c" providerId="LiveId" clId="{5B86B5C6-AF6B-40BF-AF98-B988DDACB13A}" dt="2021-02-22T18:27:44.682" v="473" actId="2696"/>
        <pc:sldMkLst>
          <pc:docMk/>
          <pc:sldMk cId="0" sldId="263"/>
        </pc:sldMkLst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63"/>
            <ac:spMk id="2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63"/>
            <ac:spMk id="3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63"/>
            <ac:spMk id="4" creationId="{00000000-0000-0000-0000-000000000000}"/>
          </ac:spMkLst>
        </pc:spChg>
      </pc:sldChg>
      <pc:sldChg chg="modSp mod modNotes">
        <pc:chgData name="Yael Israel" userId="d191661e655daa3c" providerId="LiveId" clId="{5B86B5C6-AF6B-40BF-AF98-B988DDACB13A}" dt="2021-02-22T17:42:19.584" v="147"/>
        <pc:sldMkLst>
          <pc:docMk/>
          <pc:sldMk cId="0" sldId="264"/>
        </pc:sldMkLst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64"/>
            <ac:spMk id="2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64"/>
            <ac:spMk id="3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64"/>
            <ac:spMk id="4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64"/>
            <ac:spMk id="5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64"/>
            <ac:spMk id="6" creationId="{00000000-0000-0000-0000-000000000000}"/>
          </ac:spMkLst>
        </pc:spChg>
      </pc:sldChg>
      <pc:sldChg chg="modSp mod modNotes">
        <pc:chgData name="Yael Israel" userId="d191661e655daa3c" providerId="LiveId" clId="{5B86B5C6-AF6B-40BF-AF98-B988DDACB13A}" dt="2021-02-24T17:51:39.750" v="2326" actId="1076"/>
        <pc:sldMkLst>
          <pc:docMk/>
          <pc:sldMk cId="0" sldId="265"/>
        </pc:sldMkLst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65"/>
            <ac:spMk id="2" creationId="{00000000-0000-0000-0000-000000000000}"/>
          </ac:spMkLst>
        </pc:spChg>
        <pc:spChg chg="mod">
          <ac:chgData name="Yael Israel" userId="d191661e655daa3c" providerId="LiveId" clId="{5B86B5C6-AF6B-40BF-AF98-B988DDACB13A}" dt="2021-02-22T19:27:45.589" v="550" actId="207"/>
          <ac:spMkLst>
            <pc:docMk/>
            <pc:sldMk cId="0" sldId="265"/>
            <ac:spMk id="3" creationId="{00000000-0000-0000-0000-000000000000}"/>
          </ac:spMkLst>
        </pc:spChg>
        <pc:spChg chg="mod">
          <ac:chgData name="Yael Israel" userId="d191661e655daa3c" providerId="LiveId" clId="{5B86B5C6-AF6B-40BF-AF98-B988DDACB13A}" dt="2021-02-24T17:51:39.750" v="2326" actId="1076"/>
          <ac:spMkLst>
            <pc:docMk/>
            <pc:sldMk cId="0" sldId="265"/>
            <ac:spMk id="4" creationId="{00000000-0000-0000-0000-000000000000}"/>
          </ac:spMkLst>
        </pc:spChg>
      </pc:sldChg>
      <pc:sldChg chg="modSp mod modNotes">
        <pc:chgData name="Yael Israel" userId="d191661e655daa3c" providerId="LiveId" clId="{5B86B5C6-AF6B-40BF-AF98-B988DDACB13A}" dt="2021-02-22T17:42:19.584" v="147"/>
        <pc:sldMkLst>
          <pc:docMk/>
          <pc:sldMk cId="0" sldId="266"/>
        </pc:sldMkLst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66"/>
            <ac:spMk id="2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66"/>
            <ac:spMk id="3" creationId="{00000000-0000-0000-0000-000000000000}"/>
          </ac:spMkLst>
        </pc:spChg>
        <pc:graphicFrameChg chg="mod">
          <ac:chgData name="Yael Israel" userId="d191661e655daa3c" providerId="LiveId" clId="{5B86B5C6-AF6B-40BF-AF98-B988DDACB13A}" dt="2021-02-22T17:42:19.584" v="147"/>
          <ac:graphicFrameMkLst>
            <pc:docMk/>
            <pc:sldMk cId="0" sldId="266"/>
            <ac:graphicFrameMk id="4" creationId="{00000000-0000-0000-0000-000000000000}"/>
          </ac:graphicFrameMkLst>
        </pc:graphicFrameChg>
      </pc:sldChg>
      <pc:sldChg chg="modSp mod modNotes">
        <pc:chgData name="Yael Israel" userId="d191661e655daa3c" providerId="LiveId" clId="{5B86B5C6-AF6B-40BF-AF98-B988DDACB13A}" dt="2021-02-22T19:26:25.206" v="541" actId="207"/>
        <pc:sldMkLst>
          <pc:docMk/>
          <pc:sldMk cId="0" sldId="267"/>
        </pc:sldMkLst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67"/>
            <ac:spMk id="2" creationId="{00000000-0000-0000-0000-000000000000}"/>
          </ac:spMkLst>
        </pc:spChg>
        <pc:spChg chg="mod">
          <ac:chgData name="Yael Israel" userId="d191661e655daa3c" providerId="LiveId" clId="{5B86B5C6-AF6B-40BF-AF98-B988DDACB13A}" dt="2021-02-22T19:26:20.463" v="540" actId="113"/>
          <ac:spMkLst>
            <pc:docMk/>
            <pc:sldMk cId="0" sldId="267"/>
            <ac:spMk id="3" creationId="{00000000-0000-0000-0000-000000000000}"/>
          </ac:spMkLst>
        </pc:spChg>
        <pc:spChg chg="mod">
          <ac:chgData name="Yael Israel" userId="d191661e655daa3c" providerId="LiveId" clId="{5B86B5C6-AF6B-40BF-AF98-B988DDACB13A}" dt="2021-02-22T19:26:25.206" v="541" actId="207"/>
          <ac:spMkLst>
            <pc:docMk/>
            <pc:sldMk cId="0" sldId="267"/>
            <ac:spMk id="4" creationId="{00000000-0000-0000-0000-000000000000}"/>
          </ac:spMkLst>
        </pc:spChg>
      </pc:sldChg>
      <pc:sldChg chg="modSp mod modNotes">
        <pc:chgData name="Yael Israel" userId="d191661e655daa3c" providerId="LiveId" clId="{5B86B5C6-AF6B-40BF-AF98-B988DDACB13A}" dt="2021-02-22T19:27:59.272" v="552" actId="255"/>
        <pc:sldMkLst>
          <pc:docMk/>
          <pc:sldMk cId="0" sldId="268"/>
        </pc:sldMkLst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68"/>
            <ac:spMk id="2" creationId="{00000000-0000-0000-0000-000000000000}"/>
          </ac:spMkLst>
        </pc:spChg>
        <pc:spChg chg="mod">
          <ac:chgData name="Yael Israel" userId="d191661e655daa3c" providerId="LiveId" clId="{5B86B5C6-AF6B-40BF-AF98-B988DDACB13A}" dt="2021-02-22T19:26:47.817" v="546" actId="113"/>
          <ac:spMkLst>
            <pc:docMk/>
            <pc:sldMk cId="0" sldId="268"/>
            <ac:spMk id="3" creationId="{00000000-0000-0000-0000-000000000000}"/>
          </ac:spMkLst>
        </pc:spChg>
        <pc:spChg chg="mod">
          <ac:chgData name="Yael Israel" userId="d191661e655daa3c" providerId="LiveId" clId="{5B86B5C6-AF6B-40BF-AF98-B988DDACB13A}" dt="2021-02-22T19:27:59.272" v="552" actId="255"/>
          <ac:spMkLst>
            <pc:docMk/>
            <pc:sldMk cId="0" sldId="268"/>
            <ac:spMk id="4" creationId="{00000000-0000-0000-0000-000000000000}"/>
          </ac:spMkLst>
        </pc:spChg>
      </pc:sldChg>
      <pc:sldChg chg="modSp mod modNotes">
        <pc:chgData name="Yael Israel" userId="d191661e655daa3c" providerId="LiveId" clId="{5B86B5C6-AF6B-40BF-AF98-B988DDACB13A}" dt="2021-02-24T17:53:10.494" v="2330" actId="12"/>
        <pc:sldMkLst>
          <pc:docMk/>
          <pc:sldMk cId="0" sldId="269"/>
        </pc:sldMkLst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69"/>
            <ac:spMk id="2" creationId="{00000000-0000-0000-0000-000000000000}"/>
          </ac:spMkLst>
        </pc:spChg>
        <pc:spChg chg="mod">
          <ac:chgData name="Yael Israel" userId="d191661e655daa3c" providerId="LiveId" clId="{5B86B5C6-AF6B-40BF-AF98-B988DDACB13A}" dt="2021-02-22T19:26:58.144" v="547" actId="113"/>
          <ac:spMkLst>
            <pc:docMk/>
            <pc:sldMk cId="0" sldId="269"/>
            <ac:spMk id="3" creationId="{00000000-0000-0000-0000-000000000000}"/>
          </ac:spMkLst>
        </pc:spChg>
        <pc:spChg chg="mod">
          <ac:chgData name="Yael Israel" userId="d191661e655daa3c" providerId="LiveId" clId="{5B86B5C6-AF6B-40BF-AF98-B988DDACB13A}" dt="2021-02-24T17:53:10.494" v="2330" actId="12"/>
          <ac:spMkLst>
            <pc:docMk/>
            <pc:sldMk cId="0" sldId="269"/>
            <ac:spMk id="4" creationId="{00000000-0000-0000-0000-000000000000}"/>
          </ac:spMkLst>
        </pc:spChg>
      </pc:sldChg>
      <pc:sldChg chg="modSp mod modNotes">
        <pc:chgData name="Yael Israel" userId="d191661e655daa3c" providerId="LiveId" clId="{5B86B5C6-AF6B-40BF-AF98-B988DDACB13A}" dt="2021-02-24T17:52:21.964" v="2329" actId="207"/>
        <pc:sldMkLst>
          <pc:docMk/>
          <pc:sldMk cId="0" sldId="270"/>
        </pc:sldMkLst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70"/>
            <ac:spMk id="2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70"/>
            <ac:spMk id="3" creationId="{00000000-0000-0000-0000-000000000000}"/>
          </ac:spMkLst>
        </pc:spChg>
        <pc:spChg chg="mod">
          <ac:chgData name="Yael Israel" userId="d191661e655daa3c" providerId="LiveId" clId="{5B86B5C6-AF6B-40BF-AF98-B988DDACB13A}" dt="2021-02-24T17:52:21.964" v="2329" actId="207"/>
          <ac:spMkLst>
            <pc:docMk/>
            <pc:sldMk cId="0" sldId="270"/>
            <ac:spMk id="4" creationId="{00000000-0000-0000-0000-000000000000}"/>
          </ac:spMkLst>
        </pc:spChg>
      </pc:sldChg>
      <pc:sldChg chg="modSp mod modNotes">
        <pc:chgData name="Yael Israel" userId="d191661e655daa3c" providerId="LiveId" clId="{5B86B5C6-AF6B-40BF-AF98-B988DDACB13A}" dt="2021-02-24T17:53:35.121" v="2332" actId="255"/>
        <pc:sldMkLst>
          <pc:docMk/>
          <pc:sldMk cId="0" sldId="271"/>
        </pc:sldMkLst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71"/>
            <ac:spMk id="2" creationId="{00000000-0000-0000-0000-000000000000}"/>
          </ac:spMkLst>
        </pc:spChg>
        <pc:spChg chg="mod">
          <ac:chgData name="Yael Israel" userId="d191661e655daa3c" providerId="LiveId" clId="{5B86B5C6-AF6B-40BF-AF98-B988DDACB13A}" dt="2021-02-22T19:23:47.426" v="488" actId="1076"/>
          <ac:spMkLst>
            <pc:docMk/>
            <pc:sldMk cId="0" sldId="271"/>
            <ac:spMk id="3" creationId="{00000000-0000-0000-0000-000000000000}"/>
          </ac:spMkLst>
        </pc:spChg>
        <pc:spChg chg="mod">
          <ac:chgData name="Yael Israel" userId="d191661e655daa3c" providerId="LiveId" clId="{5B86B5C6-AF6B-40BF-AF98-B988DDACB13A}" dt="2021-02-24T17:53:35.121" v="2332" actId="255"/>
          <ac:spMkLst>
            <pc:docMk/>
            <pc:sldMk cId="0" sldId="271"/>
            <ac:spMk id="4" creationId="{00000000-0000-0000-0000-000000000000}"/>
          </ac:spMkLst>
        </pc:spChg>
      </pc:sldChg>
      <pc:sldChg chg="modSp mod modNotes">
        <pc:chgData name="Yael Israel" userId="d191661e655daa3c" providerId="LiveId" clId="{5B86B5C6-AF6B-40BF-AF98-B988DDACB13A}" dt="2021-02-24T17:54:06.045" v="2339" actId="207"/>
        <pc:sldMkLst>
          <pc:docMk/>
          <pc:sldMk cId="0" sldId="272"/>
        </pc:sldMkLst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72"/>
            <ac:spMk id="2" creationId="{00000000-0000-0000-0000-000000000000}"/>
          </ac:spMkLst>
        </pc:spChg>
        <pc:spChg chg="mod">
          <ac:chgData name="Yael Israel" userId="d191661e655daa3c" providerId="LiveId" clId="{5B86B5C6-AF6B-40BF-AF98-B988DDACB13A}" dt="2021-02-24T17:53:50.186" v="2335" actId="1076"/>
          <ac:spMkLst>
            <pc:docMk/>
            <pc:sldMk cId="0" sldId="272"/>
            <ac:spMk id="3" creationId="{00000000-0000-0000-0000-000000000000}"/>
          </ac:spMkLst>
        </pc:spChg>
        <pc:spChg chg="mod">
          <ac:chgData name="Yael Israel" userId="d191661e655daa3c" providerId="LiveId" clId="{5B86B5C6-AF6B-40BF-AF98-B988DDACB13A}" dt="2021-02-24T17:54:06.045" v="2339" actId="207"/>
          <ac:spMkLst>
            <pc:docMk/>
            <pc:sldMk cId="0" sldId="272"/>
            <ac:spMk id="4" creationId="{00000000-0000-0000-0000-000000000000}"/>
          </ac:spMkLst>
        </pc:spChg>
      </pc:sldChg>
      <pc:sldChg chg="modSp mod modNotes">
        <pc:chgData name="Yael Israel" userId="d191661e655daa3c" providerId="LiveId" clId="{5B86B5C6-AF6B-40BF-AF98-B988DDACB13A}" dt="2021-02-22T17:42:19.584" v="147"/>
        <pc:sldMkLst>
          <pc:docMk/>
          <pc:sldMk cId="0" sldId="273"/>
        </pc:sldMkLst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73"/>
            <ac:spMk id="2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73"/>
            <ac:spMk id="3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73"/>
            <ac:spMk id="4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73"/>
            <ac:spMk id="5" creationId="{00000000-0000-0000-0000-000000000000}"/>
          </ac:spMkLst>
        </pc:spChg>
      </pc:sldChg>
      <pc:sldChg chg="modSp mod modNotes">
        <pc:chgData name="Yael Israel" userId="d191661e655daa3c" providerId="LiveId" clId="{5B86B5C6-AF6B-40BF-AF98-B988DDACB13A}" dt="2021-02-22T20:35:30.204" v="1057" actId="5793"/>
        <pc:sldMkLst>
          <pc:docMk/>
          <pc:sldMk cId="0" sldId="274"/>
        </pc:sldMkLst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74"/>
            <ac:spMk id="2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74"/>
            <ac:spMk id="3" creationId="{00000000-0000-0000-0000-000000000000}"/>
          </ac:spMkLst>
        </pc:spChg>
        <pc:spChg chg="mod">
          <ac:chgData name="Yael Israel" userId="d191661e655daa3c" providerId="LiveId" clId="{5B86B5C6-AF6B-40BF-AF98-B988DDACB13A}" dt="2021-02-22T20:35:30.204" v="1057" actId="5793"/>
          <ac:spMkLst>
            <pc:docMk/>
            <pc:sldMk cId="0" sldId="274"/>
            <ac:spMk id="4" creationId="{00000000-0000-0000-0000-000000000000}"/>
          </ac:spMkLst>
        </pc:spChg>
      </pc:sldChg>
      <pc:sldChg chg="modSp mod modNotes">
        <pc:chgData name="Yael Israel" userId="d191661e655daa3c" providerId="LiveId" clId="{5B86B5C6-AF6B-40BF-AF98-B988DDACB13A}" dt="2021-02-22T19:24:16.330" v="496" actId="5793"/>
        <pc:sldMkLst>
          <pc:docMk/>
          <pc:sldMk cId="0" sldId="275"/>
        </pc:sldMkLst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75"/>
            <ac:spMk id="2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75"/>
            <ac:spMk id="3" creationId="{00000000-0000-0000-0000-000000000000}"/>
          </ac:spMkLst>
        </pc:spChg>
        <pc:spChg chg="mod">
          <ac:chgData name="Yael Israel" userId="d191661e655daa3c" providerId="LiveId" clId="{5B86B5C6-AF6B-40BF-AF98-B988DDACB13A}" dt="2021-02-22T19:24:16.330" v="496" actId="5793"/>
          <ac:spMkLst>
            <pc:docMk/>
            <pc:sldMk cId="0" sldId="275"/>
            <ac:spMk id="4" creationId="{00000000-0000-0000-0000-000000000000}"/>
          </ac:spMkLst>
        </pc:spChg>
      </pc:sldChg>
      <pc:sldChg chg="addSp modSp mod modNotes">
        <pc:chgData name="Yael Israel" userId="d191661e655daa3c" providerId="LiveId" clId="{5B86B5C6-AF6B-40BF-AF98-B988DDACB13A}" dt="2021-02-24T17:56:09.559" v="2495" actId="1076"/>
        <pc:sldMkLst>
          <pc:docMk/>
          <pc:sldMk cId="0" sldId="276"/>
        </pc:sldMkLst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76"/>
            <ac:spMk id="2" creationId="{00000000-0000-0000-0000-000000000000}"/>
          </ac:spMkLst>
        </pc:spChg>
        <pc:spChg chg="mod">
          <ac:chgData name="Yael Israel" userId="d191661e655daa3c" providerId="LiveId" clId="{5B86B5C6-AF6B-40BF-AF98-B988DDACB13A}" dt="2021-02-24T17:55:48.521" v="2480" actId="1076"/>
          <ac:spMkLst>
            <pc:docMk/>
            <pc:sldMk cId="0" sldId="276"/>
            <ac:spMk id="3" creationId="{00000000-0000-0000-0000-000000000000}"/>
          </ac:spMkLst>
        </pc:spChg>
        <pc:spChg chg="add mod">
          <ac:chgData name="Yael Israel" userId="d191661e655daa3c" providerId="LiveId" clId="{5B86B5C6-AF6B-40BF-AF98-B988DDACB13A}" dt="2021-02-24T17:56:09.559" v="2495" actId="1076"/>
          <ac:spMkLst>
            <pc:docMk/>
            <pc:sldMk cId="0" sldId="276"/>
            <ac:spMk id="5" creationId="{292A32E1-BDD8-423C-A03B-8FC46A836776}"/>
          </ac:spMkLst>
        </pc:spChg>
      </pc:sldChg>
      <pc:sldChg chg="modSp del mod modNotes">
        <pc:chgData name="Yael Israel" userId="d191661e655daa3c" providerId="LiveId" clId="{5B86B5C6-AF6B-40BF-AF98-B988DDACB13A}" dt="2021-02-22T21:01:54.100" v="1411" actId="2696"/>
        <pc:sldMkLst>
          <pc:docMk/>
          <pc:sldMk cId="0" sldId="277"/>
        </pc:sldMkLst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77"/>
            <ac:spMk id="2" creationId="{00000000-0000-0000-0000-000000000000}"/>
          </ac:spMkLst>
        </pc:spChg>
        <pc:spChg chg="mod">
          <ac:chgData name="Yael Israel" userId="d191661e655daa3c" providerId="LiveId" clId="{5B86B5C6-AF6B-40BF-AF98-B988DDACB13A}" dt="2021-02-22T19:24:38.510" v="497" actId="1076"/>
          <ac:spMkLst>
            <pc:docMk/>
            <pc:sldMk cId="0" sldId="277"/>
            <ac:spMk id="3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0" sldId="277"/>
            <ac:spMk id="4" creationId="{00000000-0000-0000-0000-000000000000}"/>
          </ac:spMkLst>
        </pc:spChg>
      </pc:sldChg>
      <pc:sldChg chg="del">
        <pc:chgData name="Yael Israel" userId="d191661e655daa3c" providerId="LiveId" clId="{5B86B5C6-AF6B-40BF-AF98-B988DDACB13A}" dt="2021-02-22T17:22:14.192" v="101" actId="47"/>
        <pc:sldMkLst>
          <pc:docMk/>
          <pc:sldMk cId="0" sldId="278"/>
        </pc:sldMkLst>
      </pc:sldChg>
      <pc:sldChg chg="modSp mod ord modNotes">
        <pc:chgData name="Yael Israel" userId="d191661e655daa3c" providerId="LiveId" clId="{5B86B5C6-AF6B-40BF-AF98-B988DDACB13A}" dt="2021-02-22T21:19:32.043" v="2221"/>
        <pc:sldMkLst>
          <pc:docMk/>
          <pc:sldMk cId="2263634131" sldId="279"/>
        </pc:sldMkLst>
        <pc:spChg chg="mod">
          <ac:chgData name="Yael Israel" userId="d191661e655daa3c" providerId="LiveId" clId="{5B86B5C6-AF6B-40BF-AF98-B988DDACB13A}" dt="2021-02-22T17:42:19.584" v="147"/>
          <ac:spMkLst>
            <pc:docMk/>
            <pc:sldMk cId="2263634131" sldId="279"/>
            <ac:spMk id="2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2263634131" sldId="279"/>
            <ac:spMk id="3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2263634131" sldId="279"/>
            <ac:spMk id="4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2263634131" sldId="279"/>
            <ac:spMk id="5" creationId="{00000000-0000-0000-0000-000000000000}"/>
          </ac:spMkLst>
        </pc:spChg>
      </pc:sldChg>
      <pc:sldChg chg="delSp modSp add mod">
        <pc:chgData name="Yael Israel" userId="d191661e655daa3c" providerId="LiveId" clId="{5B86B5C6-AF6B-40BF-AF98-B988DDACB13A}" dt="2021-02-22T21:19:04.265" v="2219" actId="27636"/>
        <pc:sldMkLst>
          <pc:docMk/>
          <pc:sldMk cId="700918908" sldId="305"/>
        </pc:sldMkLst>
        <pc:spChg chg="mod">
          <ac:chgData name="Yael Israel" userId="d191661e655daa3c" providerId="LiveId" clId="{5B86B5C6-AF6B-40BF-AF98-B988DDACB13A}" dt="2021-02-22T21:19:04.265" v="2219" actId="27636"/>
          <ac:spMkLst>
            <pc:docMk/>
            <pc:sldMk cId="700918908" sldId="305"/>
            <ac:spMk id="3" creationId="{F1BFFE25-E278-43DB-A138-C1C17363BAC9}"/>
          </ac:spMkLst>
        </pc:spChg>
        <pc:spChg chg="del">
          <ac:chgData name="Yael Israel" userId="d191661e655daa3c" providerId="LiveId" clId="{5B86B5C6-AF6B-40BF-AF98-B988DDACB13A}" dt="2021-02-22T20:51:09.474" v="1196" actId="478"/>
          <ac:spMkLst>
            <pc:docMk/>
            <pc:sldMk cId="700918908" sldId="305"/>
            <ac:spMk id="5" creationId="{02017398-E510-4904-B22B-FC5941733CA4}"/>
          </ac:spMkLst>
        </pc:spChg>
      </pc:sldChg>
      <pc:sldChg chg="add ord">
        <pc:chgData name="Yael Israel" userId="d191661e655daa3c" providerId="LiveId" clId="{5B86B5C6-AF6B-40BF-AF98-B988DDACB13A}" dt="2021-02-22T20:45:37.572" v="1095"/>
        <pc:sldMkLst>
          <pc:docMk/>
          <pc:sldMk cId="1098343681" sldId="307"/>
        </pc:sldMkLst>
      </pc:sldChg>
      <pc:sldChg chg="addSp modSp add mod">
        <pc:chgData name="Yael Israel" userId="d191661e655daa3c" providerId="LiveId" clId="{5B86B5C6-AF6B-40BF-AF98-B988DDACB13A}" dt="2021-02-23T01:57:57.434" v="2325" actId="1076"/>
        <pc:sldMkLst>
          <pc:docMk/>
          <pc:sldMk cId="4060714588" sldId="308"/>
        </pc:sldMkLst>
        <pc:spChg chg="add mod">
          <ac:chgData name="Yael Israel" userId="d191661e655daa3c" providerId="LiveId" clId="{5B86B5C6-AF6B-40BF-AF98-B988DDACB13A}" dt="2021-02-22T20:54:55.616" v="1309" actId="207"/>
          <ac:spMkLst>
            <pc:docMk/>
            <pc:sldMk cId="4060714588" sldId="308"/>
            <ac:spMk id="3" creationId="{A07CB79E-7DA0-4FCD-B11F-DFEDD8CFBEF4}"/>
          </ac:spMkLst>
        </pc:spChg>
        <pc:spChg chg="add mod">
          <ac:chgData name="Yael Israel" userId="d191661e655daa3c" providerId="LiveId" clId="{5B86B5C6-AF6B-40BF-AF98-B988DDACB13A}" dt="2021-02-22T20:55:43.506" v="1352" actId="1076"/>
          <ac:spMkLst>
            <pc:docMk/>
            <pc:sldMk cId="4060714588" sldId="308"/>
            <ac:spMk id="5" creationId="{9C0368C9-0319-4A4D-AF1E-7B6F4287024D}"/>
          </ac:spMkLst>
        </pc:spChg>
        <pc:spChg chg="add mod">
          <ac:chgData name="Yael Israel" userId="d191661e655daa3c" providerId="LiveId" clId="{5B86B5C6-AF6B-40BF-AF98-B988DDACB13A}" dt="2021-02-22T20:57:26.843" v="1394" actId="20577"/>
          <ac:spMkLst>
            <pc:docMk/>
            <pc:sldMk cId="4060714588" sldId="308"/>
            <ac:spMk id="7" creationId="{52A5E06C-C692-4FC1-8CD7-FAA8AA0F2D53}"/>
          </ac:spMkLst>
        </pc:spChg>
        <pc:spChg chg="add mod">
          <ac:chgData name="Yael Israel" userId="d191661e655daa3c" providerId="LiveId" clId="{5B86B5C6-AF6B-40BF-AF98-B988DDACB13A}" dt="2021-02-22T20:56:32.755" v="1379" actId="14100"/>
          <ac:spMkLst>
            <pc:docMk/>
            <pc:sldMk cId="4060714588" sldId="308"/>
            <ac:spMk id="8" creationId="{81F63885-E101-49CF-A596-A85E7CD9EE97}"/>
          </ac:spMkLst>
        </pc:spChg>
        <pc:spChg chg="add mod">
          <ac:chgData name="Yael Israel" userId="d191661e655daa3c" providerId="LiveId" clId="{5B86B5C6-AF6B-40BF-AF98-B988DDACB13A}" dt="2021-02-22T20:57:10.399" v="1390" actId="1076"/>
          <ac:spMkLst>
            <pc:docMk/>
            <pc:sldMk cId="4060714588" sldId="308"/>
            <ac:spMk id="9" creationId="{06D49D4D-91FC-4AA1-AD25-542EE05C0A59}"/>
          </ac:spMkLst>
        </pc:spChg>
        <pc:spChg chg="add mod">
          <ac:chgData name="Yael Israel" userId="d191661e655daa3c" providerId="LiveId" clId="{5B86B5C6-AF6B-40BF-AF98-B988DDACB13A}" dt="2021-02-23T01:57:57.434" v="2325" actId="1076"/>
          <ac:spMkLst>
            <pc:docMk/>
            <pc:sldMk cId="4060714588" sldId="308"/>
            <ac:spMk id="10" creationId="{608547A3-AA02-4F62-9D1A-1025EFA3F342}"/>
          </ac:spMkLst>
        </pc:spChg>
        <pc:spChg chg="add mod">
          <ac:chgData name="Yael Israel" userId="d191661e655daa3c" providerId="LiveId" clId="{5B86B5C6-AF6B-40BF-AF98-B988DDACB13A}" dt="2021-02-22T20:57:57.626" v="1398" actId="1076"/>
          <ac:spMkLst>
            <pc:docMk/>
            <pc:sldMk cId="4060714588" sldId="308"/>
            <ac:spMk id="11" creationId="{A92888D0-5EBE-444F-9AB6-6BCA0B9676E4}"/>
          </ac:spMkLst>
        </pc:spChg>
        <pc:spChg chg="add mod">
          <ac:chgData name="Yael Israel" userId="d191661e655daa3c" providerId="LiveId" clId="{5B86B5C6-AF6B-40BF-AF98-B988DDACB13A}" dt="2021-02-22T21:00:43.101" v="1409" actId="14100"/>
          <ac:spMkLst>
            <pc:docMk/>
            <pc:sldMk cId="4060714588" sldId="308"/>
            <ac:spMk id="12" creationId="{899E2998-4F28-4BCF-9ECA-6D3099DEA52F}"/>
          </ac:spMkLst>
        </pc:spChg>
      </pc:sldChg>
      <pc:sldChg chg="add del">
        <pc:chgData name="Yael Israel" userId="d191661e655daa3c" providerId="LiveId" clId="{5B86B5C6-AF6B-40BF-AF98-B988DDACB13A}" dt="2021-02-22T17:19:45.707" v="81" actId="2696"/>
        <pc:sldMkLst>
          <pc:docMk/>
          <pc:sldMk cId="2113433293" sldId="1109"/>
        </pc:sldMkLst>
      </pc:sldChg>
      <pc:sldChg chg="add del">
        <pc:chgData name="Yael Israel" userId="d191661e655daa3c" providerId="LiveId" clId="{5B86B5C6-AF6B-40BF-AF98-B988DDACB13A}" dt="2021-02-22T17:22:22.305" v="102" actId="47"/>
        <pc:sldMkLst>
          <pc:docMk/>
          <pc:sldMk cId="3993724764" sldId="1110"/>
        </pc:sldMkLst>
      </pc:sldChg>
      <pc:sldChg chg="modSp add modNotes">
        <pc:chgData name="Yael Israel" userId="d191661e655daa3c" providerId="LiveId" clId="{5B86B5C6-AF6B-40BF-AF98-B988DDACB13A}" dt="2021-02-22T17:42:19.584" v="147"/>
        <pc:sldMkLst>
          <pc:docMk/>
          <pc:sldMk cId="108967184" sldId="1111"/>
        </pc:sldMkLst>
        <pc:spChg chg="mod">
          <ac:chgData name="Yael Israel" userId="d191661e655daa3c" providerId="LiveId" clId="{5B86B5C6-AF6B-40BF-AF98-B988DDACB13A}" dt="2021-02-22T17:42:19.584" v="147"/>
          <ac:spMkLst>
            <pc:docMk/>
            <pc:sldMk cId="108967184" sldId="1111"/>
            <ac:spMk id="693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k cId="108967184" sldId="1111"/>
            <ac:spMk id="694" creationId="{00000000-0000-0000-0000-000000000000}"/>
          </ac:spMkLst>
        </pc:spChg>
        <pc:picChg chg="mod">
          <ac:chgData name="Yael Israel" userId="d191661e655daa3c" providerId="LiveId" clId="{5B86B5C6-AF6B-40BF-AF98-B988DDACB13A}" dt="2021-02-22T17:42:19.584" v="147"/>
          <ac:picMkLst>
            <pc:docMk/>
            <pc:sldMk cId="108967184" sldId="1111"/>
            <ac:picMk id="695" creationId="{00000000-0000-0000-0000-000000000000}"/>
          </ac:picMkLst>
        </pc:picChg>
      </pc:sldChg>
      <pc:sldChg chg="addSp delSp modSp add del mod ord">
        <pc:chgData name="Yael Israel" userId="d191661e655daa3c" providerId="LiveId" clId="{5B86B5C6-AF6B-40BF-AF98-B988DDACB13A}" dt="2021-02-22T17:19:40.955" v="80" actId="2696"/>
        <pc:sldMkLst>
          <pc:docMk/>
          <pc:sldMk cId="1433347227" sldId="1112"/>
        </pc:sldMkLst>
        <pc:spChg chg="add mod">
          <ac:chgData name="Yael Israel" userId="d191661e655daa3c" providerId="LiveId" clId="{5B86B5C6-AF6B-40BF-AF98-B988DDACB13A}" dt="2021-02-22T17:10:27.201" v="12" actId="14100"/>
          <ac:spMkLst>
            <pc:docMk/>
            <pc:sldMk cId="1433347227" sldId="1112"/>
            <ac:spMk id="6" creationId="{2C0D866C-276A-453D-A545-88476DE0C41B}"/>
          </ac:spMkLst>
        </pc:spChg>
        <pc:spChg chg="mod">
          <ac:chgData name="Yael Israel" userId="d191661e655daa3c" providerId="LiveId" clId="{5B86B5C6-AF6B-40BF-AF98-B988DDACB13A}" dt="2021-02-22T17:10:12.751" v="8" actId="6549"/>
          <ac:spMkLst>
            <pc:docMk/>
            <pc:sldMk cId="1433347227" sldId="1112"/>
            <ac:spMk id="597" creationId="{00000000-0000-0000-0000-000000000000}"/>
          </ac:spMkLst>
        </pc:spChg>
        <pc:picChg chg="add del mod">
          <ac:chgData name="Yael Israel" userId="d191661e655daa3c" providerId="LiveId" clId="{5B86B5C6-AF6B-40BF-AF98-B988DDACB13A}" dt="2021-02-22T17:11:58.453" v="16" actId="478"/>
          <ac:picMkLst>
            <pc:docMk/>
            <pc:sldMk cId="1433347227" sldId="1112"/>
            <ac:picMk id="3" creationId="{C42108D4-A49F-43EE-B81F-BC512A92F7FF}"/>
          </ac:picMkLst>
        </pc:picChg>
        <pc:picChg chg="add del mod">
          <ac:chgData name="Yael Israel" userId="d191661e655daa3c" providerId="LiveId" clId="{5B86B5C6-AF6B-40BF-AF98-B988DDACB13A}" dt="2021-02-22T17:11:58.453" v="16" actId="478"/>
          <ac:picMkLst>
            <pc:docMk/>
            <pc:sldMk cId="1433347227" sldId="1112"/>
            <ac:picMk id="5" creationId="{A5D4F504-0726-4FF0-9F31-1A91EA8341A4}"/>
          </ac:picMkLst>
        </pc:picChg>
        <pc:picChg chg="add mod">
          <ac:chgData name="Yael Israel" userId="d191661e655daa3c" providerId="LiveId" clId="{5B86B5C6-AF6B-40BF-AF98-B988DDACB13A}" dt="2021-02-22T17:18:33.342" v="74" actId="14100"/>
          <ac:picMkLst>
            <pc:docMk/>
            <pc:sldMk cId="1433347227" sldId="1112"/>
            <ac:picMk id="8" creationId="{F9D7471E-A952-4C74-AFA8-66F7D5B7C829}"/>
          </ac:picMkLst>
        </pc:picChg>
        <pc:picChg chg="del mod">
          <ac:chgData name="Yael Israel" userId="d191661e655daa3c" providerId="LiveId" clId="{5B86B5C6-AF6B-40BF-AF98-B988DDACB13A}" dt="2021-02-22T17:12:01.720" v="17" actId="478"/>
          <ac:picMkLst>
            <pc:docMk/>
            <pc:sldMk cId="1433347227" sldId="1112"/>
            <ac:picMk id="599" creationId="{00000000-0000-0000-0000-000000000000}"/>
          </ac:picMkLst>
        </pc:picChg>
      </pc:sldChg>
      <pc:sldChg chg="add del">
        <pc:chgData name="Yael Israel" userId="d191661e655daa3c" providerId="LiveId" clId="{5B86B5C6-AF6B-40BF-AF98-B988DDACB13A}" dt="2021-02-22T17:22:28.589" v="103" actId="2696"/>
        <pc:sldMkLst>
          <pc:docMk/>
          <pc:sldMk cId="1335860200" sldId="1113"/>
        </pc:sldMkLst>
      </pc:sldChg>
      <pc:sldChg chg="addSp delSp modSp add mod modNotes">
        <pc:chgData name="Yael Israel" userId="d191661e655daa3c" providerId="LiveId" clId="{5B86B5C6-AF6B-40BF-AF98-B988DDACB13A}" dt="2021-02-22T20:43:46.805" v="1092" actId="1076"/>
        <pc:sldMkLst>
          <pc:docMk/>
          <pc:sldMk cId="306387810" sldId="1146"/>
        </pc:sldMkLst>
        <pc:spChg chg="mod">
          <ac:chgData name="Yael Israel" userId="d191661e655daa3c" providerId="LiveId" clId="{5B86B5C6-AF6B-40BF-AF98-B988DDACB13A}" dt="2021-02-22T20:43:32.739" v="1090" actId="1076"/>
          <ac:spMkLst>
            <pc:docMk/>
            <pc:sldMk cId="306387810" sldId="1146"/>
            <ac:spMk id="3" creationId="{88C3C634-6138-4375-BC9E-FE3AC407269E}"/>
          </ac:spMkLst>
        </pc:spChg>
        <pc:spChg chg="add del mod ord">
          <ac:chgData name="Yael Israel" userId="d191661e655daa3c" providerId="LiveId" clId="{5B86B5C6-AF6B-40BF-AF98-B988DDACB13A}" dt="2021-02-22T17:13:48.652" v="32" actId="478"/>
          <ac:spMkLst>
            <pc:docMk/>
            <pc:sldMk cId="306387810" sldId="1146"/>
            <ac:spMk id="7" creationId="{78892A42-B8FD-4C78-A760-7EE23C2C08B7}"/>
          </ac:spMkLst>
        </pc:spChg>
        <pc:spChg chg="add mod">
          <ac:chgData name="Yael Israel" userId="d191661e655daa3c" providerId="LiveId" clId="{5B86B5C6-AF6B-40BF-AF98-B988DDACB13A}" dt="2021-02-22T20:43:46.805" v="1092" actId="1076"/>
          <ac:spMkLst>
            <pc:docMk/>
            <pc:sldMk cId="306387810" sldId="1146"/>
            <ac:spMk id="10" creationId="{EC285BBA-4F58-40ED-B146-DDB1DB3FE021}"/>
          </ac:spMkLst>
        </pc:spChg>
        <pc:picChg chg="del">
          <ac:chgData name="Yael Israel" userId="d191661e655daa3c" providerId="LiveId" clId="{5B86B5C6-AF6B-40BF-AF98-B988DDACB13A}" dt="2021-02-22T17:13:36.577" v="29" actId="478"/>
          <ac:picMkLst>
            <pc:docMk/>
            <pc:sldMk cId="306387810" sldId="1146"/>
            <ac:picMk id="8" creationId="{9B9FCF9D-304B-4166-B4F6-048038CDE270}"/>
          </ac:picMkLst>
        </pc:picChg>
        <pc:picChg chg="add mod ord">
          <ac:chgData name="Yael Israel" userId="d191661e655daa3c" providerId="LiveId" clId="{5B86B5C6-AF6B-40BF-AF98-B988DDACB13A}" dt="2021-02-22T17:42:19.584" v="147"/>
          <ac:picMkLst>
            <pc:docMk/>
            <pc:sldMk cId="306387810" sldId="1146"/>
            <ac:picMk id="9" creationId="{73B4E350-BA51-4F60-8987-C1A4E54C488F}"/>
          </ac:picMkLst>
        </pc:picChg>
        <pc:picChg chg="del">
          <ac:chgData name="Yael Israel" userId="d191661e655daa3c" providerId="LiveId" clId="{5B86B5C6-AF6B-40BF-AF98-B988DDACB13A}" dt="2021-02-22T17:13:34.100" v="28" actId="478"/>
          <ac:picMkLst>
            <pc:docMk/>
            <pc:sldMk cId="306387810" sldId="1146"/>
            <ac:picMk id="13" creationId="{B87B7C23-2071-44B3-9E45-0D9B2EC42AC7}"/>
          </ac:picMkLst>
        </pc:picChg>
      </pc:sldChg>
      <pc:sldChg chg="modSp add mod">
        <pc:chgData name="Yael Israel" userId="d191661e655daa3c" providerId="LiveId" clId="{5B86B5C6-AF6B-40BF-AF98-B988DDACB13A}" dt="2021-02-22T17:45:21.848" v="178" actId="20577"/>
        <pc:sldMkLst>
          <pc:docMk/>
          <pc:sldMk cId="2274719994" sldId="1147"/>
        </pc:sldMkLst>
        <pc:spChg chg="mod">
          <ac:chgData name="Yael Israel" userId="d191661e655daa3c" providerId="LiveId" clId="{5B86B5C6-AF6B-40BF-AF98-B988DDACB13A}" dt="2021-02-22T17:45:21.848" v="178" actId="20577"/>
          <ac:spMkLst>
            <pc:docMk/>
            <pc:sldMk cId="2274719994" sldId="1147"/>
            <ac:spMk id="3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4:50.928" v="157" actId="207"/>
          <ac:spMkLst>
            <pc:docMk/>
            <pc:sldMk cId="2274719994" sldId="1147"/>
            <ac:spMk id="4" creationId="{00000000-0000-0000-0000-000000000000}"/>
          </ac:spMkLst>
        </pc:spChg>
      </pc:sldChg>
      <pc:sldChg chg="add">
        <pc:chgData name="Yael Israel" userId="d191661e655daa3c" providerId="LiveId" clId="{5B86B5C6-AF6B-40BF-AF98-B988DDACB13A}" dt="2021-02-22T17:45:36.575" v="180" actId="2890"/>
        <pc:sldMkLst>
          <pc:docMk/>
          <pc:sldMk cId="1377877952" sldId="1148"/>
        </pc:sldMkLst>
      </pc:sldChg>
      <pc:sldChg chg="modSp add mod">
        <pc:chgData name="Yael Israel" userId="d191661e655daa3c" providerId="LiveId" clId="{5B86B5C6-AF6B-40BF-AF98-B988DDACB13A}" dt="2021-02-22T17:58:58.549" v="190" actId="20577"/>
        <pc:sldMkLst>
          <pc:docMk/>
          <pc:sldMk cId="2949477074" sldId="1149"/>
        </pc:sldMkLst>
        <pc:spChg chg="mod">
          <ac:chgData name="Yael Israel" userId="d191661e655daa3c" providerId="LiveId" clId="{5B86B5C6-AF6B-40BF-AF98-B988DDACB13A}" dt="2021-02-22T17:58:58.549" v="190" actId="20577"/>
          <ac:spMkLst>
            <pc:docMk/>
            <pc:sldMk cId="2949477074" sldId="1149"/>
            <ac:spMk id="3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58:21.171" v="187" actId="20577"/>
          <ac:spMkLst>
            <pc:docMk/>
            <pc:sldMk cId="2949477074" sldId="1149"/>
            <ac:spMk id="4" creationId="{00000000-0000-0000-0000-000000000000}"/>
          </ac:spMkLst>
        </pc:spChg>
      </pc:sldChg>
      <pc:sldChg chg="modSp add mod">
        <pc:chgData name="Yael Israel" userId="d191661e655daa3c" providerId="LiveId" clId="{5B86B5C6-AF6B-40BF-AF98-B988DDACB13A}" dt="2021-02-22T18:08:34.935" v="218" actId="255"/>
        <pc:sldMkLst>
          <pc:docMk/>
          <pc:sldMk cId="3052021399" sldId="1150"/>
        </pc:sldMkLst>
        <pc:spChg chg="mod">
          <ac:chgData name="Yael Israel" userId="d191661e655daa3c" providerId="LiveId" clId="{5B86B5C6-AF6B-40BF-AF98-B988DDACB13A}" dt="2021-02-22T18:06:54.483" v="210" actId="20577"/>
          <ac:spMkLst>
            <pc:docMk/>
            <pc:sldMk cId="3052021399" sldId="1150"/>
            <ac:spMk id="3" creationId="{00000000-0000-0000-0000-000000000000}"/>
          </ac:spMkLst>
        </pc:spChg>
        <pc:spChg chg="mod">
          <ac:chgData name="Yael Israel" userId="d191661e655daa3c" providerId="LiveId" clId="{5B86B5C6-AF6B-40BF-AF98-B988DDACB13A}" dt="2021-02-22T18:08:34.935" v="218" actId="255"/>
          <ac:spMkLst>
            <pc:docMk/>
            <pc:sldMk cId="3052021399" sldId="1150"/>
            <ac:spMk id="4" creationId="{00000000-0000-0000-0000-000000000000}"/>
          </ac:spMkLst>
        </pc:spChg>
      </pc:sldChg>
      <pc:sldChg chg="modSp add mod">
        <pc:chgData name="Yael Israel" userId="d191661e655daa3c" providerId="LiveId" clId="{5B86B5C6-AF6B-40BF-AF98-B988DDACB13A}" dt="2021-02-22T18:16:55.218" v="371" actId="20577"/>
        <pc:sldMkLst>
          <pc:docMk/>
          <pc:sldMk cId="1913890278" sldId="1151"/>
        </pc:sldMkLst>
        <pc:spChg chg="mod">
          <ac:chgData name="Yael Israel" userId="d191661e655daa3c" providerId="LiveId" clId="{5B86B5C6-AF6B-40BF-AF98-B988DDACB13A}" dt="2021-02-22T18:16:55.218" v="371" actId="20577"/>
          <ac:spMkLst>
            <pc:docMk/>
            <pc:sldMk cId="1913890278" sldId="1151"/>
            <ac:spMk id="3" creationId="{00000000-0000-0000-0000-000000000000}"/>
          </ac:spMkLst>
        </pc:spChg>
        <pc:spChg chg="mod">
          <ac:chgData name="Yael Israel" userId="d191661e655daa3c" providerId="LiveId" clId="{5B86B5C6-AF6B-40BF-AF98-B988DDACB13A}" dt="2021-02-22T18:16:17.497" v="357" actId="255"/>
          <ac:spMkLst>
            <pc:docMk/>
            <pc:sldMk cId="1913890278" sldId="1151"/>
            <ac:spMk id="4" creationId="{00000000-0000-0000-0000-000000000000}"/>
          </ac:spMkLst>
        </pc:spChg>
      </pc:sldChg>
      <pc:sldChg chg="add">
        <pc:chgData name="Yael Israel" userId="d191661e655daa3c" providerId="LiveId" clId="{5B86B5C6-AF6B-40BF-AF98-B988DDACB13A}" dt="2021-02-22T18:17:50.762" v="373" actId="2890"/>
        <pc:sldMkLst>
          <pc:docMk/>
          <pc:sldMk cId="4095544174" sldId="1152"/>
        </pc:sldMkLst>
      </pc:sldChg>
      <pc:sldChg chg="modSp add mod">
        <pc:chgData name="Yael Israel" userId="d191661e655daa3c" providerId="LiveId" clId="{5B86B5C6-AF6B-40BF-AF98-B988DDACB13A}" dt="2021-02-22T18:27:25.298" v="472" actId="6549"/>
        <pc:sldMkLst>
          <pc:docMk/>
          <pc:sldMk cId="1959462830" sldId="1153"/>
        </pc:sldMkLst>
        <pc:spChg chg="mod">
          <ac:chgData name="Yael Israel" userId="d191661e655daa3c" providerId="LiveId" clId="{5B86B5C6-AF6B-40BF-AF98-B988DDACB13A}" dt="2021-02-22T18:24:41.720" v="383" actId="20577"/>
          <ac:spMkLst>
            <pc:docMk/>
            <pc:sldMk cId="1959462830" sldId="1153"/>
            <ac:spMk id="3" creationId="{00000000-0000-0000-0000-000000000000}"/>
          </ac:spMkLst>
        </pc:spChg>
        <pc:spChg chg="mod">
          <ac:chgData name="Yael Israel" userId="d191661e655daa3c" providerId="LiveId" clId="{5B86B5C6-AF6B-40BF-AF98-B988DDACB13A}" dt="2021-02-22T18:27:25.298" v="472" actId="6549"/>
          <ac:spMkLst>
            <pc:docMk/>
            <pc:sldMk cId="1959462830" sldId="1153"/>
            <ac:spMk id="4" creationId="{00000000-0000-0000-0000-000000000000}"/>
          </ac:spMkLst>
        </pc:spChg>
      </pc:sldChg>
      <pc:sldChg chg="modSp add mod">
        <pc:chgData name="Yael Israel" userId="d191661e655daa3c" providerId="LiveId" clId="{5B86B5C6-AF6B-40BF-AF98-B988DDACB13A}" dt="2021-02-24T17:56:17.257" v="2496" actId="1076"/>
        <pc:sldMkLst>
          <pc:docMk/>
          <pc:sldMk cId="1952998292" sldId="1154"/>
        </pc:sldMkLst>
        <pc:spChg chg="mod">
          <ac:chgData name="Yael Israel" userId="d191661e655daa3c" providerId="LiveId" clId="{5B86B5C6-AF6B-40BF-AF98-B988DDACB13A}" dt="2021-02-24T17:56:17.257" v="2496" actId="1076"/>
          <ac:spMkLst>
            <pc:docMk/>
            <pc:sldMk cId="1952998292" sldId="1154"/>
            <ac:spMk id="3" creationId="{00000000-0000-0000-0000-000000000000}"/>
          </ac:spMkLst>
        </pc:spChg>
        <pc:spChg chg="mod">
          <ac:chgData name="Yael Israel" userId="d191661e655daa3c" providerId="LiveId" clId="{5B86B5C6-AF6B-40BF-AF98-B988DDACB13A}" dt="2021-02-22T20:34:02.943" v="1053" actId="20577"/>
          <ac:spMkLst>
            <pc:docMk/>
            <pc:sldMk cId="1952998292" sldId="1154"/>
            <ac:spMk id="5" creationId="{292A32E1-BDD8-423C-A03B-8FC46A836776}"/>
          </ac:spMkLst>
        </pc:spChg>
      </pc:sldChg>
      <pc:sldChg chg="modSp add del mod">
        <pc:chgData name="Yael Israel" userId="d191661e655daa3c" providerId="LiveId" clId="{5B86B5C6-AF6B-40BF-AF98-B988DDACB13A}" dt="2021-02-22T20:46:25.085" v="1103" actId="2696"/>
        <pc:sldMkLst>
          <pc:docMk/>
          <pc:sldMk cId="2371999383" sldId="1155"/>
        </pc:sldMkLst>
        <pc:spChg chg="mod">
          <ac:chgData name="Yael Israel" userId="d191661e655daa3c" providerId="LiveId" clId="{5B86B5C6-AF6B-40BF-AF98-B988DDACB13A}" dt="2021-02-22T20:46:20.030" v="1102" actId="27636"/>
          <ac:spMkLst>
            <pc:docMk/>
            <pc:sldMk cId="2371999383" sldId="1155"/>
            <ac:spMk id="3" creationId="{F1BFFE25-E278-43DB-A138-C1C17363BAC9}"/>
          </ac:spMkLst>
        </pc:spChg>
      </pc:sldChg>
      <pc:sldChg chg="add del">
        <pc:chgData name="Yael Israel" userId="d191661e655daa3c" providerId="LiveId" clId="{5B86B5C6-AF6B-40BF-AF98-B988DDACB13A}" dt="2021-02-22T20:45:55.385" v="1098" actId="2696"/>
        <pc:sldMkLst>
          <pc:docMk/>
          <pc:sldMk cId="3995848183" sldId="1155"/>
        </pc:sldMkLst>
      </pc:sldChg>
      <pc:sldChg chg="modSp add mod ord">
        <pc:chgData name="Yael Israel" userId="d191661e655daa3c" providerId="LiveId" clId="{5B86B5C6-AF6B-40BF-AF98-B988DDACB13A}" dt="2021-02-22T21:01:10.437" v="1410" actId="6549"/>
        <pc:sldMkLst>
          <pc:docMk/>
          <pc:sldMk cId="4220240682" sldId="1155"/>
        </pc:sldMkLst>
        <pc:spChg chg="mod">
          <ac:chgData name="Yael Israel" userId="d191661e655daa3c" providerId="LiveId" clId="{5B86B5C6-AF6B-40BF-AF98-B988DDACB13A}" dt="2021-02-22T21:01:10.437" v="1410" actId="6549"/>
          <ac:spMkLst>
            <pc:docMk/>
            <pc:sldMk cId="4220240682" sldId="1155"/>
            <ac:spMk id="2" creationId="{00000000-0000-0000-0000-000000000000}"/>
          </ac:spMkLst>
        </pc:spChg>
        <pc:spChg chg="mod">
          <ac:chgData name="Yael Israel" userId="d191661e655daa3c" providerId="LiveId" clId="{5B86B5C6-AF6B-40BF-AF98-B988DDACB13A}" dt="2021-02-22T20:53:16.621" v="1301" actId="20577"/>
          <ac:spMkLst>
            <pc:docMk/>
            <pc:sldMk cId="4220240682" sldId="1155"/>
            <ac:spMk id="3" creationId="{00000000-0000-0000-0000-000000000000}"/>
          </ac:spMkLst>
        </pc:spChg>
      </pc:sldChg>
      <pc:sldChg chg="modSp add mod">
        <pc:chgData name="Yael Israel" userId="d191661e655daa3c" providerId="LiveId" clId="{5B86B5C6-AF6B-40BF-AF98-B988DDACB13A}" dt="2021-02-22T21:13:41.162" v="2083" actId="1076"/>
        <pc:sldMkLst>
          <pc:docMk/>
          <pc:sldMk cId="432327608" sldId="1156"/>
        </pc:sldMkLst>
        <pc:spChg chg="mod">
          <ac:chgData name="Yael Israel" userId="d191661e655daa3c" providerId="LiveId" clId="{5B86B5C6-AF6B-40BF-AF98-B988DDACB13A}" dt="2021-02-22T21:13:34.334" v="2082" actId="6549"/>
          <ac:spMkLst>
            <pc:docMk/>
            <pc:sldMk cId="432327608" sldId="1156"/>
            <ac:spMk id="3" creationId="{00000000-0000-0000-0000-000000000000}"/>
          </ac:spMkLst>
        </pc:spChg>
        <pc:spChg chg="mod">
          <ac:chgData name="Yael Israel" userId="d191661e655daa3c" providerId="LiveId" clId="{5B86B5C6-AF6B-40BF-AF98-B988DDACB13A}" dt="2021-02-22T21:13:41.162" v="2083" actId="1076"/>
          <ac:spMkLst>
            <pc:docMk/>
            <pc:sldMk cId="432327608" sldId="1156"/>
            <ac:spMk id="5" creationId="{292A32E1-BDD8-423C-A03B-8FC46A836776}"/>
          </ac:spMkLst>
        </pc:spChg>
      </pc:sldChg>
      <pc:sldMasterChg chg="modSp delSldLayout modSldLayout">
        <pc:chgData name="Yael Israel" userId="d191661e655daa3c" providerId="LiveId" clId="{5B86B5C6-AF6B-40BF-AF98-B988DDACB13A}" dt="2021-02-22T17:42:19.584" v="147"/>
        <pc:sldMasterMkLst>
          <pc:docMk/>
          <pc:sldMasterMk cId="0" sldId="2147483648"/>
        </pc:sldMasterMkLst>
        <pc:spChg chg="mod">
          <ac:chgData name="Yael Israel" userId="d191661e655daa3c" providerId="LiveId" clId="{5B86B5C6-AF6B-40BF-AF98-B988DDACB13A}" dt="2021-02-22T17:42:19.584" v="147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asterMk cId="0" sldId="2147483648"/>
            <ac:spMk id="6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asterMk cId="0" sldId="2147483648"/>
            <ac:spMk id="16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asterMk cId="0" sldId="2147483648"/>
            <ac:spMk id="17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asterMk cId="0" sldId="2147483648"/>
            <ac:spMk id="18" creationId="{00000000-0000-0000-0000-000000000000}"/>
          </ac:spMkLst>
        </pc:spChg>
        <pc:sldLayoutChg chg="modSp">
          <pc:chgData name="Yael Israel" userId="d191661e655daa3c" providerId="LiveId" clId="{5B86B5C6-AF6B-40BF-AF98-B988DDACB13A}" dt="2021-02-22T17:42:19.584" v="147"/>
          <pc:sldLayoutMkLst>
            <pc:docMk/>
            <pc:sldMasterMk cId="0" sldId="2147483648"/>
            <pc:sldLayoutMk cId="0" sldId="2147483661"/>
          </pc:sldLayoutMkLst>
          <pc:spChg chg="mod">
            <ac:chgData name="Yael Israel" userId="d191661e655daa3c" providerId="LiveId" clId="{5B86B5C6-AF6B-40BF-AF98-B988DDACB13A}" dt="2021-02-22T17:42:19.584" v="147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Yael Israel" userId="d191661e655daa3c" providerId="LiveId" clId="{5B86B5C6-AF6B-40BF-AF98-B988DDACB13A}" dt="2021-02-22T17:42:19.584" v="147"/>
            <ac:spMkLst>
              <pc:docMk/>
              <pc:sldMasterMk cId="0" sldId="2147483648"/>
              <pc:sldLayoutMk cId="0" sldId="2147483661"/>
              <ac:spMk id="3" creationId="{00000000-0000-0000-0000-000000000000}"/>
            </ac:spMkLst>
          </pc:spChg>
        </pc:sldLayoutChg>
        <pc:sldLayoutChg chg="modSp">
          <pc:chgData name="Yael Israel" userId="d191661e655daa3c" providerId="LiveId" clId="{5B86B5C6-AF6B-40BF-AF98-B988DDACB13A}" dt="2021-02-22T17:42:19.584" v="147"/>
          <pc:sldLayoutMkLst>
            <pc:docMk/>
            <pc:sldMasterMk cId="0" sldId="2147483648"/>
            <pc:sldLayoutMk cId="0" sldId="2147483663"/>
          </pc:sldLayoutMkLst>
          <pc:spChg chg="mod">
            <ac:chgData name="Yael Israel" userId="d191661e655daa3c" providerId="LiveId" clId="{5B86B5C6-AF6B-40BF-AF98-B988DDACB13A}" dt="2021-02-22T17:42:19.584" v="147"/>
            <ac:spMkLst>
              <pc:docMk/>
              <pc:sldMasterMk cId="0" sldId="2147483648"/>
              <pc:sldLayoutMk cId="0" sldId="2147483663"/>
              <ac:spMk id="3" creationId="{00000000-0000-0000-0000-000000000000}"/>
            </ac:spMkLst>
          </pc:spChg>
          <pc:spChg chg="mod">
            <ac:chgData name="Yael Israel" userId="d191661e655daa3c" providerId="LiveId" clId="{5B86B5C6-AF6B-40BF-AF98-B988DDACB13A}" dt="2021-02-22T17:42:19.584" v="147"/>
            <ac:spMkLst>
              <pc:docMk/>
              <pc:sldMasterMk cId="0" sldId="2147483648"/>
              <pc:sldLayoutMk cId="0" sldId="2147483663"/>
              <ac:spMk id="4" creationId="{00000000-0000-0000-0000-000000000000}"/>
            </ac:spMkLst>
          </pc:spChg>
        </pc:sldLayoutChg>
        <pc:sldLayoutChg chg="del">
          <pc:chgData name="Yael Israel" userId="d191661e655daa3c" providerId="LiveId" clId="{5B86B5C6-AF6B-40BF-AF98-B988DDACB13A}" dt="2021-02-22T17:22:22.305" v="102" actId="47"/>
          <pc:sldLayoutMkLst>
            <pc:docMk/>
            <pc:sldMasterMk cId="0" sldId="2147483648"/>
            <pc:sldLayoutMk cId="291840433" sldId="2147483666"/>
          </pc:sldLayoutMkLst>
        </pc:sldLayoutChg>
      </pc:sldMasterChg>
      <pc:sldMasterChg chg="modSp modSldLayout">
        <pc:chgData name="Yael Israel" userId="d191661e655daa3c" providerId="LiveId" clId="{5B86B5C6-AF6B-40BF-AF98-B988DDACB13A}" dt="2021-02-22T17:42:19.584" v="147"/>
        <pc:sldMasterMkLst>
          <pc:docMk/>
          <pc:sldMasterMk cId="1896549718" sldId="2147483667"/>
        </pc:sldMasterMkLst>
        <pc:spChg chg="mod">
          <ac:chgData name="Yael Israel" userId="d191661e655daa3c" providerId="LiveId" clId="{5B86B5C6-AF6B-40BF-AF98-B988DDACB13A}" dt="2021-02-22T17:42:19.584" v="147"/>
          <ac:spMkLst>
            <pc:docMk/>
            <pc:sldMasterMk cId="1896549718" sldId="2147483667"/>
            <ac:spMk id="11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asterMk cId="1896549718" sldId="2147483667"/>
            <ac:spMk id="13" creationId="{00000000-0000-0000-0000-000000000000}"/>
          </ac:spMkLst>
        </pc:spChg>
        <pc:spChg chg="mod">
          <ac:chgData name="Yael Israel" userId="d191661e655daa3c" providerId="LiveId" clId="{5B86B5C6-AF6B-40BF-AF98-B988DDACB13A}" dt="2021-02-22T17:42:19.584" v="147"/>
          <ac:spMkLst>
            <pc:docMk/>
            <pc:sldMasterMk cId="1896549718" sldId="2147483667"/>
            <ac:spMk id="14" creationId="{00000000-0000-0000-0000-000000000000}"/>
          </ac:spMkLst>
        </pc:spChg>
        <pc:picChg chg="mod">
          <ac:chgData name="Yael Israel" userId="d191661e655daa3c" providerId="LiveId" clId="{5B86B5C6-AF6B-40BF-AF98-B988DDACB13A}" dt="2021-02-22T17:42:19.584" v="147"/>
          <ac:picMkLst>
            <pc:docMk/>
            <pc:sldMasterMk cId="1896549718" sldId="2147483667"/>
            <ac:picMk id="10" creationId="{00000000-0000-0000-0000-000000000000}"/>
          </ac:picMkLst>
        </pc:picChg>
        <pc:picChg chg="mod">
          <ac:chgData name="Yael Israel" userId="d191661e655daa3c" providerId="LiveId" clId="{5B86B5C6-AF6B-40BF-AF98-B988DDACB13A}" dt="2021-02-22T17:42:19.584" v="147"/>
          <ac:picMkLst>
            <pc:docMk/>
            <pc:sldMasterMk cId="1896549718" sldId="2147483667"/>
            <ac:picMk id="12" creationId="{00000000-0000-0000-0000-000000000000}"/>
          </ac:picMkLst>
        </pc:picChg>
        <pc:sldLayoutChg chg="modSp">
          <pc:chgData name="Yael Israel" userId="d191661e655daa3c" providerId="LiveId" clId="{5B86B5C6-AF6B-40BF-AF98-B988DDACB13A}" dt="2021-02-22T17:42:19.584" v="147"/>
          <pc:sldLayoutMkLst>
            <pc:docMk/>
            <pc:sldMasterMk cId="1896549718" sldId="2147483667"/>
            <pc:sldLayoutMk cId="3825797802" sldId="2147483668"/>
          </pc:sldLayoutMkLst>
          <pc:spChg chg="mod">
            <ac:chgData name="Yael Israel" userId="d191661e655daa3c" providerId="LiveId" clId="{5B86B5C6-AF6B-40BF-AF98-B988DDACB13A}" dt="2021-02-22T17:42:19.584" v="147"/>
            <ac:spMkLst>
              <pc:docMk/>
              <pc:sldMasterMk cId="1896549718" sldId="2147483667"/>
              <pc:sldLayoutMk cId="3825797802" sldId="2147483668"/>
              <ac:spMk id="22" creationId="{00000000-0000-0000-0000-000000000000}"/>
            </ac:spMkLst>
          </pc:spChg>
          <pc:spChg chg="mod">
            <ac:chgData name="Yael Israel" userId="d191661e655daa3c" providerId="LiveId" clId="{5B86B5C6-AF6B-40BF-AF98-B988DDACB13A}" dt="2021-02-22T17:42:19.584" v="147"/>
            <ac:spMkLst>
              <pc:docMk/>
              <pc:sldMasterMk cId="1896549718" sldId="2147483667"/>
              <pc:sldLayoutMk cId="3825797802" sldId="2147483668"/>
              <ac:spMk id="23" creationId="{00000000-0000-0000-0000-000000000000}"/>
            </ac:spMkLst>
          </pc:spChg>
          <pc:spChg chg="mod">
            <ac:chgData name="Yael Israel" userId="d191661e655daa3c" providerId="LiveId" clId="{5B86B5C6-AF6B-40BF-AF98-B988DDACB13A}" dt="2021-02-22T17:42:19.584" v="147"/>
            <ac:spMkLst>
              <pc:docMk/>
              <pc:sldMasterMk cId="1896549718" sldId="2147483667"/>
              <pc:sldLayoutMk cId="3825797802" sldId="2147483668"/>
              <ac:spMk id="24" creationId="{00000000-0000-0000-0000-000000000000}"/>
            </ac:spMkLst>
          </pc:spChg>
          <pc:spChg chg="mod">
            <ac:chgData name="Yael Israel" userId="d191661e655daa3c" providerId="LiveId" clId="{5B86B5C6-AF6B-40BF-AF98-B988DDACB13A}" dt="2021-02-22T17:42:19.584" v="147"/>
            <ac:spMkLst>
              <pc:docMk/>
              <pc:sldMasterMk cId="1896549718" sldId="2147483667"/>
              <pc:sldLayoutMk cId="3825797802" sldId="2147483668"/>
              <ac:spMk id="25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1DE39-5C55-4687-A7E4-36969A2C929D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FF2AA-8229-4371-8F8B-54F579624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01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FF2AA-8229-4371-8F8B-54F579624D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55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FF2AA-8229-4371-8F8B-54F579624D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38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FF2AA-8229-4371-8F8B-54F579624D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96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FF2AA-8229-4371-8F8B-54F579624D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29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FF2AA-8229-4371-8F8B-54F579624D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2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FF2AA-8229-4371-8F8B-54F579624D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89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FF2AA-8229-4371-8F8B-54F579624D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28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FF2AA-8229-4371-8F8B-54F579624D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73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FF2AA-8229-4371-8F8B-54F579624D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FF2AA-8229-4371-8F8B-54F579624D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5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FF2AA-8229-4371-8F8B-54F579624D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18066-7A2F-4EE6-B4B6-F9CF039CEC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341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FF2AA-8229-4371-8F8B-54F579624D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87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FF2AA-8229-4371-8F8B-54F579624D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89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FF2AA-8229-4371-8F8B-54F579624D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96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FF2AA-8229-4371-8F8B-54F579624D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521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FF2AA-8229-4371-8F8B-54F579624DD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901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FF2AA-8229-4371-8F8B-54F579624DD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994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FF2AA-8229-4371-8F8B-54F579624DD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605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0" name="Shape 690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Shape 691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31</a:t>
            </a:fld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2663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FF2AA-8229-4371-8F8B-54F579624D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98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FF2AA-8229-4371-8F8B-54F579624D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14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FF2AA-8229-4371-8F8B-54F579624D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38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FF2AA-8229-4371-8F8B-54F579624D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91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FF2AA-8229-4371-8F8B-54F579624D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00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FF2AA-8229-4371-8F8B-54F579624D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63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FF2AA-8229-4371-8F8B-54F579624D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2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6199" y="1875580"/>
            <a:ext cx="87516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57068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91440">
              <a:lnSpc>
                <a:spcPts val="1425"/>
              </a:lnSpc>
            </a:pPr>
            <a:fld id="{81D60167-4931-47E6-BA6A-407CBD079E47}" type="slidenum">
              <a:rPr lang="en-US" spc="-5" smtClean="0"/>
              <a:pPr marL="9144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7068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91440">
              <a:lnSpc>
                <a:spcPts val="1425"/>
              </a:lnSpc>
            </a:pPr>
            <a:fld id="{81D60167-4931-47E6-BA6A-407CBD079E47}" type="slidenum">
              <a:rPr lang="en-US" spc="-5" smtClean="0"/>
              <a:pPr marL="9144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7068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91440">
              <a:lnSpc>
                <a:spcPts val="1425"/>
              </a:lnSpc>
            </a:pPr>
            <a:fld id="{81D60167-4931-47E6-BA6A-407CBD079E47}" type="slidenum">
              <a:rPr lang="en-US" spc="-5" smtClean="0"/>
              <a:pPr marL="9144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7068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91440">
              <a:lnSpc>
                <a:spcPts val="1425"/>
              </a:lnSpc>
            </a:pPr>
            <a:fld id="{81D60167-4931-47E6-BA6A-407CBD079E47}" type="slidenum">
              <a:rPr lang="en-US" spc="-5" smtClean="0"/>
              <a:pPr marL="9144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91440">
              <a:lnSpc>
                <a:spcPts val="1425"/>
              </a:lnSpc>
            </a:pPr>
            <a:fld id="{81D60167-4931-47E6-BA6A-407CBD079E47}" type="slidenum">
              <a:rPr lang="en-US" spc="-5" smtClean="0"/>
              <a:pPr marL="9144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24327" y="1631713"/>
            <a:ext cx="4620913" cy="43634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rgbClr val="57068C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706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28650" marR="0" lvl="1" indent="-952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lvl="2" indent="-952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524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14550" marR="0" lvl="4" indent="-1968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67825" y="2374369"/>
            <a:ext cx="3592285" cy="1143000"/>
          </a:xfrm>
          <a:prstGeom prst="rect">
            <a:avLst/>
          </a:prstGeom>
          <a:noFill/>
          <a:ln w="9525" cap="flat" cmpd="sng">
            <a:solidFill>
              <a:srgbClr val="57068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sng" strike="noStrike" cap="none">
                <a:solidFill>
                  <a:srgbClr val="5706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368300" y="3547203"/>
            <a:ext cx="3592512" cy="89875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5706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28650" marR="0" lvl="1" indent="-825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lvl="2" indent="-825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14550" marR="0" lvl="4" indent="-1968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942043" y="6356352"/>
            <a:ext cx="2057400" cy="3661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 defTabSz="457200">
              <a:buSzPct val="25000"/>
            </a:pPr>
            <a:fld id="{00000000-1234-1234-1234-123412341234}" type="slidenum">
              <a:rPr lang="en-US" sz="1200" smtClean="0">
                <a:solidFill>
                  <a:srgbClr val="FF0000"/>
                </a:solidFill>
                <a:ea typeface="Arial"/>
                <a:cs typeface="Arial"/>
                <a:sym typeface="Arial"/>
              </a:rPr>
              <a:pPr algn="r" defTabSz="457200">
                <a:buSzPct val="25000"/>
              </a:pPr>
              <a:t>‹#›</a:t>
            </a:fld>
            <a:endParaRPr lang="en-US" sz="1200">
              <a:solidFill>
                <a:srgbClr val="FF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579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 defTabSz="685800"/>
              <a:t>2/24/2021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31375A4-56A4-47D6-9801-1991572033F7}" type="slidenum">
              <a:rPr lang="en-US" smtClean="0">
                <a:solidFill>
                  <a:prstClr val="black"/>
                </a:solidFill>
              </a:rPr>
              <a:pPr defTabSz="6858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4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9" name="Rectangle 8" descr="Rectangle"/>
          <p:cNvSpPr/>
          <p:nvPr/>
        </p:nvSpPr>
        <p:spPr>
          <a:xfrm>
            <a:off x="5441751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525" y="3200400"/>
            <a:ext cx="2949178" cy="175260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4457700" cy="5943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4525" y="5029200"/>
            <a:ext cx="2949178" cy="1371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5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669" y="1828800"/>
            <a:ext cx="3073631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669" y="5181600"/>
            <a:ext cx="3073631" cy="685800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1516" y="-1"/>
            <a:ext cx="525010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9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96878" y="313945"/>
            <a:ext cx="606854" cy="304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951230"/>
          </a:xfrm>
          <a:custGeom>
            <a:avLst/>
            <a:gdLst/>
            <a:ahLst/>
            <a:cxnLst/>
            <a:rect l="l" t="t" r="r" b="b"/>
            <a:pathLst>
              <a:path w="9144000" h="951230">
                <a:moveTo>
                  <a:pt x="0" y="950976"/>
                </a:moveTo>
                <a:lnTo>
                  <a:pt x="9144000" y="950976"/>
                </a:lnTo>
                <a:lnTo>
                  <a:pt x="9144000" y="0"/>
                </a:lnTo>
                <a:lnTo>
                  <a:pt x="0" y="0"/>
                </a:lnTo>
                <a:lnTo>
                  <a:pt x="0" y="950976"/>
                </a:lnTo>
                <a:close/>
              </a:path>
            </a:pathLst>
          </a:custGeom>
          <a:solidFill>
            <a:srgbClr val="57068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227076" y="327661"/>
            <a:ext cx="1746503" cy="304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6199" y="1826812"/>
            <a:ext cx="140335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57068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400" y="2369354"/>
            <a:ext cx="861885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97676" y="5665524"/>
            <a:ext cx="300990" cy="179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91440">
              <a:lnSpc>
                <a:spcPts val="1425"/>
              </a:lnSpc>
            </a:pPr>
            <a:fld id="{81D60167-4931-47E6-BA6A-407CBD079E47}" type="slidenum">
              <a:rPr lang="en-US" spc="-5" smtClean="0"/>
              <a:pPr marL="91440">
                <a:lnSpc>
                  <a:spcPts val="1425"/>
                </a:lnSpc>
              </a:pPr>
              <a:t>‹#›</a:t>
            </a:fld>
            <a:endParaRPr lang="en-US"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nyu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189" y="313267"/>
            <a:ext cx="673099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2" y="0"/>
            <a:ext cx="9153525" cy="95038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Shape 12" descr="sps_long_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013" y="328083"/>
            <a:ext cx="174625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/>
        </p:nvSpPr>
        <p:spPr>
          <a:xfrm>
            <a:off x="6813175" y="119530"/>
            <a:ext cx="2151530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MSPM1-GC2030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995832" y="6353737"/>
            <a:ext cx="2057400" cy="3661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FF0000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FF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65497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9141618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99221"/>
            <a:ext cx="754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6481761"/>
            <a:ext cx="58864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0850" y="6465886"/>
            <a:ext cx="8001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2/24/2021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50" y="6481761"/>
            <a:ext cx="6286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1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51510" indent="-136922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88670" indent="-13716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925830" indent="-137160" algn="l" defTabSz="685800" rtl="0" eaLnBrk="1" latinLnBrk="0" hangingPunct="1">
        <a:lnSpc>
          <a:spcPct val="90000"/>
        </a:lnSpc>
        <a:spcBef>
          <a:spcPts val="300"/>
        </a:spcBef>
        <a:buSzPct val="100000"/>
        <a:buFont typeface="Arial" pitchFamily="34" charset="0"/>
        <a:buChar char="▪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62990" indent="-137160" algn="l" defTabSz="685800" rtl="0" eaLnBrk="1" latinLnBrk="0" hangingPunct="1">
        <a:lnSpc>
          <a:spcPct val="90000"/>
        </a:lnSpc>
        <a:spcBef>
          <a:spcPts val="300"/>
        </a:spcBef>
        <a:buSzPct val="100000"/>
        <a:buFont typeface="Arial" pitchFamily="34" charset="0"/>
        <a:buChar char="▪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00150" indent="-137160" algn="l" defTabSz="685800" rtl="0" eaLnBrk="1" latinLnBrk="0" hangingPunct="1">
        <a:lnSpc>
          <a:spcPct val="90000"/>
        </a:lnSpc>
        <a:spcBef>
          <a:spcPts val="300"/>
        </a:spcBef>
        <a:buSzPct val="100000"/>
        <a:buFont typeface="Arial" pitchFamily="34" charset="0"/>
        <a:buChar char="▪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337310" indent="-137160" algn="l" defTabSz="685800" rtl="0" eaLnBrk="1" latinLnBrk="0" hangingPunct="1">
        <a:lnSpc>
          <a:spcPct val="90000"/>
        </a:lnSpc>
        <a:spcBef>
          <a:spcPts val="300"/>
        </a:spcBef>
        <a:buSzPct val="100000"/>
        <a:buFont typeface="Arial" pitchFamily="34" charset="0"/>
        <a:buChar char="▪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rojectminds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DetfOCCMQo" TargetMode="External"/><Relationship Id="rId3" Type="http://schemas.openxmlformats.org/officeDocument/2006/relationships/hyperlink" Target="https://www.youtube.com/watch?v=JtNq0AlxT10&amp;list=PLbuA2svvSuTpAIHKqOWIAPabnGE75e1IR" TargetMode="External"/><Relationship Id="rId7" Type="http://schemas.openxmlformats.org/officeDocument/2006/relationships/hyperlink" Target="https://www.youtube.com/watch?v=Bo9lVmeU4MY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jh-3c6WBhBE" TargetMode="External"/><Relationship Id="rId5" Type="http://schemas.openxmlformats.org/officeDocument/2006/relationships/hyperlink" Target="https://www.youtube.com/watch?v=Rq19ga0U_jQ" TargetMode="External"/><Relationship Id="rId4" Type="http://schemas.openxmlformats.org/officeDocument/2006/relationships/hyperlink" Target="https://www.youtube.com/watch?v=SqcuLsyFr-o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hbsp.harvard.edu/import/802277" TargetMode="External"/><Relationship Id="rId2" Type="http://schemas.openxmlformats.org/officeDocument/2006/relationships/hyperlink" Target="https://help.hbsp.harvard.edu/hc/en-us/search/click?data=BAh7CjoHaWRsKwj8U7%2FRUwA6CXR5cGVJIgxhcnRpY2xlBjoGRVQ6CHVybEkieGh0dHBzOi8vaGVscC5oYnNwLmhhcnZhcmQuZWR1L2hjL2VuLXVzL2FydGljbGVzLzM2MDAwMTI2MjU4OC1BY2Nlc3NpbmctQ291cnNlLU1hdGVyaWFsLWEtQ291cnNlcGFjay1Bc3NpZ25lZC10by1Zb3UGOwdUOg5zZWFyY2hfaWRJIiljZmM3YTA1Mi00Y2VkLTQxZGItODFiNi1hOGNiMjBhMWMyM2IGOwdGOglyYW5raQY%3D--bb5b8ed156f358c21ae3d8b3635a98959a3c108f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help.hbsp.harvard.edu/hc/en-us" TargetMode="External"/><Relationship Id="rId4" Type="http://schemas.openxmlformats.org/officeDocument/2006/relationships/hyperlink" Target="https://hbsp.harvard.edu/import/80228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126" y="313945"/>
            <a:ext cx="673607" cy="304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7077" y="327661"/>
            <a:ext cx="1746503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12319" y="175094"/>
            <a:ext cx="116332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1-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706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3174" y="326138"/>
            <a:ext cx="2410967" cy="420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54187" y="2071993"/>
            <a:ext cx="69348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b="1" spc="-10" dirty="0">
                <a:solidFill>
                  <a:srgbClr val="FFFFFF"/>
                </a:solidFill>
              </a:rPr>
              <a:t>Project </a:t>
            </a:r>
            <a:r>
              <a:rPr sz="4000" b="1" spc="-5" dirty="0">
                <a:solidFill>
                  <a:srgbClr val="FFFFFF"/>
                </a:solidFill>
              </a:rPr>
              <a:t>Management</a:t>
            </a:r>
            <a:r>
              <a:rPr sz="4000" b="1" spc="35" dirty="0">
                <a:solidFill>
                  <a:srgbClr val="FFFFFF"/>
                </a:solidFill>
              </a:rPr>
              <a:t> </a:t>
            </a:r>
            <a:r>
              <a:rPr sz="4000" b="1" spc="-10" dirty="0">
                <a:solidFill>
                  <a:srgbClr val="FFFFFF"/>
                </a:solidFill>
              </a:rPr>
              <a:t>Operations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2298713" y="3584121"/>
            <a:ext cx="46475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spcBef>
                <a:spcPts val="100"/>
              </a:spcBef>
            </a:pP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MSPM1-GC2030</a:t>
            </a:r>
            <a:endParaRPr sz="2400" dirty="0">
              <a:latin typeface="Calibri"/>
              <a:cs typeface="Calibri"/>
            </a:endParaRPr>
          </a:p>
          <a:p>
            <a:pPr marL="1905" algn="ctr"/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Session Number</a:t>
            </a:r>
            <a:r>
              <a:rPr sz="24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Project Work Plan Part 2: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Scheduling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9619" y="147956"/>
            <a:ext cx="1188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MSPM1-GC2030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3022" y="5665524"/>
            <a:ext cx="2152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sz="1200" spc="-5" dirty="0">
                <a:solidFill>
                  <a:srgbClr val="FF0000"/>
                </a:solidFill>
                <a:latin typeface="Arial"/>
                <a:cs typeface="Arial"/>
              </a:rPr>
              <a:pPr marL="38100"/>
              <a:t>10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405100" y="1219200"/>
            <a:ext cx="87516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lang="en-US" spc="-5" dirty="0"/>
              <a:t>Sequence</a:t>
            </a:r>
            <a:r>
              <a:rPr lang="en-US" spc="-60" dirty="0"/>
              <a:t> </a:t>
            </a:r>
            <a:r>
              <a:rPr lang="en-US" spc="-5" dirty="0"/>
              <a:t>Activities</a:t>
            </a:r>
            <a:endParaRPr spc="-5" dirty="0">
              <a:solidFill>
                <a:srgbClr val="7030A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1054" y="1981200"/>
            <a:ext cx="8242970" cy="17498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0" indent="-3810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Put the list of activities in order!</a:t>
            </a: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469900" lvl="1">
              <a:tabLst>
                <a:tab pos="850265" algn="l"/>
                <a:tab pos="850900" algn="l"/>
              </a:tabLst>
            </a:pPr>
            <a:endParaRPr lang="en-US" sz="24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393700" indent="-381000"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527050" marR="5080" indent="-514350">
              <a:spcBef>
                <a:spcPts val="105"/>
              </a:spcBef>
              <a:buFont typeface="+mj-lt"/>
              <a:buAutoNum type="arabicPeriod"/>
            </a:pPr>
            <a:endParaRPr lang="en-US" sz="3200" spc="-5" dirty="0">
              <a:solidFill>
                <a:srgbClr val="57068C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9462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9619" y="147956"/>
            <a:ext cx="1188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MSPM1-GC2030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612" y="1235798"/>
            <a:ext cx="7446009" cy="885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5" dirty="0"/>
              <a:t>Network</a:t>
            </a:r>
            <a:r>
              <a:rPr spc="-30" dirty="0"/>
              <a:t> </a:t>
            </a:r>
            <a:r>
              <a:rPr spc="-5" dirty="0"/>
              <a:t>Diagram</a:t>
            </a:r>
          </a:p>
          <a:p>
            <a:pPr marL="12700">
              <a:spcBef>
                <a:spcPts val="40"/>
              </a:spcBef>
            </a:pPr>
            <a:r>
              <a:rPr sz="2400" i="1" spc="-5" dirty="0">
                <a:solidFill>
                  <a:srgbClr val="000000"/>
                </a:solidFill>
              </a:rPr>
              <a:t>Use </a:t>
            </a:r>
            <a:r>
              <a:rPr sz="2400" i="1" dirty="0">
                <a:solidFill>
                  <a:srgbClr val="000000"/>
                </a:solidFill>
              </a:rPr>
              <a:t>a network diagram to </a:t>
            </a:r>
            <a:r>
              <a:rPr sz="2400" i="1" spc="-5" dirty="0">
                <a:solidFill>
                  <a:srgbClr val="000000"/>
                </a:solidFill>
              </a:rPr>
              <a:t>visualize </a:t>
            </a:r>
            <a:r>
              <a:rPr sz="2400" i="1" dirty="0">
                <a:solidFill>
                  <a:srgbClr val="000000"/>
                </a:solidFill>
              </a:rPr>
              <a:t>the way </a:t>
            </a:r>
            <a:r>
              <a:rPr sz="2400" i="1" spc="-5" dirty="0">
                <a:solidFill>
                  <a:srgbClr val="000000"/>
                </a:solidFill>
              </a:rPr>
              <a:t>activities</a:t>
            </a:r>
            <a:r>
              <a:rPr sz="2400" i="1" spc="-55" dirty="0">
                <a:solidFill>
                  <a:srgbClr val="000000"/>
                </a:solidFill>
              </a:rPr>
              <a:t> </a:t>
            </a:r>
            <a:r>
              <a:rPr sz="2400" i="1" dirty="0">
                <a:solidFill>
                  <a:srgbClr val="000000"/>
                </a:solidFill>
              </a:rPr>
              <a:t>relate.</a:t>
            </a:r>
            <a:endParaRPr sz="2400" dirty="0"/>
          </a:p>
        </p:txBody>
      </p:sp>
      <p:sp>
        <p:nvSpPr>
          <p:cNvPr id="4" name="object 4"/>
          <p:cNvSpPr/>
          <p:nvPr/>
        </p:nvSpPr>
        <p:spPr>
          <a:xfrm>
            <a:off x="888863" y="2590802"/>
            <a:ext cx="6810756" cy="2729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36808" y="5665524"/>
            <a:ext cx="16129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FF0000"/>
                </a:solidFill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11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802" y="6172200"/>
            <a:ext cx="13252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spc="-10" dirty="0">
                <a:latin typeface="Arial"/>
                <a:cs typeface="Arial"/>
                <a:hlinkClick r:id="rId4"/>
              </a:rPr>
              <a:t>www.projectminds.com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9619" y="147956"/>
            <a:ext cx="1188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MSPM1-GC2030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425"/>
              </a:lnSpc>
            </a:pPr>
            <a:fld id="{81D60167-4931-47E6-BA6A-407CBD079E47}" type="slidenum">
              <a:rPr spc="-5" dirty="0"/>
              <a:pPr marL="91440">
                <a:lnSpc>
                  <a:spcPts val="1425"/>
                </a:lnSpc>
              </a:pPr>
              <a:t>12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241" y="1402048"/>
            <a:ext cx="52349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Network Diagram</a:t>
            </a:r>
            <a:r>
              <a:rPr spc="-90" dirty="0"/>
              <a:t> </a:t>
            </a:r>
            <a:r>
              <a:rPr dirty="0">
                <a:latin typeface="Calibri"/>
                <a:cs typeface="Calibri"/>
              </a:rPr>
              <a:t>Terminology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0342" y="2209800"/>
            <a:ext cx="8743315" cy="3029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792480" indent="-182880">
              <a:spcBef>
                <a:spcPts val="100"/>
              </a:spcBef>
              <a:buFont typeface="Calibri"/>
              <a:buChar char="▪"/>
              <a:tabLst>
                <a:tab pos="195580" algn="l"/>
              </a:tabLst>
            </a:pPr>
            <a:r>
              <a:rPr sz="2800" b="1" spc="-5" dirty="0">
                <a:solidFill>
                  <a:srgbClr val="7030A0"/>
                </a:solidFill>
                <a:latin typeface="Calibri"/>
                <a:cs typeface="Calibri"/>
              </a:rPr>
              <a:t>Project Network Diagram: </a:t>
            </a:r>
            <a:r>
              <a:rPr sz="2800" dirty="0">
                <a:solidFill>
                  <a:srgbClr val="7030A0"/>
                </a:solidFill>
                <a:latin typeface="Calibri"/>
                <a:cs typeface="Calibri"/>
              </a:rPr>
              <a:t>Any schematic </a:t>
            </a: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display of the logical  relationship </a:t>
            </a:r>
            <a:r>
              <a:rPr sz="2800" dirty="0">
                <a:solidFill>
                  <a:srgbClr val="7030A0"/>
                </a:solidFill>
                <a:latin typeface="Calibri"/>
                <a:cs typeface="Calibri"/>
              </a:rPr>
              <a:t>between </a:t>
            </a: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project</a:t>
            </a:r>
            <a:r>
              <a:rPr sz="2800" spc="-4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7030A0"/>
                </a:solidFill>
                <a:latin typeface="Calibri"/>
                <a:cs typeface="Calibri"/>
              </a:rPr>
              <a:t>activities.</a:t>
            </a:r>
          </a:p>
          <a:p>
            <a:pPr marL="195580" marR="104775" indent="-182880">
              <a:buFont typeface="Calibri"/>
              <a:buChar char="▪"/>
              <a:tabLst>
                <a:tab pos="195580" algn="l"/>
              </a:tabLst>
            </a:pPr>
            <a:r>
              <a:rPr sz="2800" b="1" spc="-5" dirty="0">
                <a:solidFill>
                  <a:srgbClr val="7030A0"/>
                </a:solidFill>
                <a:latin typeface="Calibri"/>
                <a:cs typeface="Calibri"/>
              </a:rPr>
              <a:t>Path: </a:t>
            </a:r>
            <a:r>
              <a:rPr sz="2800" dirty="0">
                <a:solidFill>
                  <a:srgbClr val="7030A0"/>
                </a:solidFill>
                <a:latin typeface="Calibri"/>
                <a:cs typeface="Calibri"/>
              </a:rPr>
              <a:t>A </a:t>
            </a: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sequential order of </a:t>
            </a:r>
            <a:r>
              <a:rPr sz="2800" dirty="0">
                <a:solidFill>
                  <a:srgbClr val="7030A0"/>
                </a:solidFill>
                <a:latin typeface="Calibri"/>
                <a:cs typeface="Calibri"/>
              </a:rPr>
              <a:t>activities </a:t>
            </a: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defined by </a:t>
            </a:r>
            <a:r>
              <a:rPr sz="2800" dirty="0">
                <a:solidFill>
                  <a:srgbClr val="7030A0"/>
                </a:solidFill>
                <a:latin typeface="Calibri"/>
                <a:cs typeface="Calibri"/>
              </a:rPr>
              <a:t>the </a:t>
            </a: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project network  logic.</a:t>
            </a:r>
            <a:endParaRPr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195580" indent="-182880">
              <a:buFont typeface="Calibri"/>
              <a:buChar char="▪"/>
              <a:tabLst>
                <a:tab pos="195580" algn="l"/>
                <a:tab pos="1134110" algn="l"/>
              </a:tabLst>
            </a:pPr>
            <a:r>
              <a:rPr sz="2800" b="1" dirty="0">
                <a:solidFill>
                  <a:srgbClr val="7030A0"/>
                </a:solidFill>
                <a:latin typeface="Calibri"/>
                <a:cs typeface="Calibri"/>
              </a:rPr>
              <a:t>Event:	</a:t>
            </a:r>
            <a:r>
              <a:rPr sz="2800" dirty="0">
                <a:solidFill>
                  <a:srgbClr val="7030A0"/>
                </a:solidFill>
                <a:latin typeface="Calibri"/>
                <a:cs typeface="Calibri"/>
              </a:rPr>
              <a:t>When an activity is either </a:t>
            </a: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completed or</a:t>
            </a:r>
            <a:r>
              <a:rPr sz="2800" spc="-8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started.</a:t>
            </a:r>
            <a:endParaRPr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194945" marR="5080" indent="-182880">
              <a:buFont typeface="Calibri"/>
              <a:buChar char="▪"/>
              <a:tabLst>
                <a:tab pos="195580" algn="l"/>
              </a:tabLst>
            </a:pPr>
            <a:r>
              <a:rPr sz="2800" b="1" dirty="0">
                <a:solidFill>
                  <a:srgbClr val="7030A0"/>
                </a:solidFill>
                <a:latin typeface="Calibri"/>
                <a:cs typeface="Calibri"/>
              </a:rPr>
              <a:t>Node: </a:t>
            </a:r>
            <a:r>
              <a:rPr sz="2800" dirty="0">
                <a:solidFill>
                  <a:srgbClr val="7030A0"/>
                </a:solidFill>
                <a:latin typeface="Calibri"/>
                <a:cs typeface="Calibri"/>
              </a:rPr>
              <a:t>a </a:t>
            </a: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junction point joined </a:t>
            </a:r>
            <a:r>
              <a:rPr sz="2800" dirty="0">
                <a:solidFill>
                  <a:srgbClr val="7030A0"/>
                </a:solidFill>
                <a:latin typeface="Calibri"/>
                <a:cs typeface="Calibri"/>
              </a:rPr>
              <a:t>to </a:t>
            </a: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some or </a:t>
            </a:r>
            <a:r>
              <a:rPr sz="2800" dirty="0">
                <a:solidFill>
                  <a:srgbClr val="7030A0"/>
                </a:solidFill>
                <a:latin typeface="Calibri"/>
                <a:cs typeface="Calibri"/>
              </a:rPr>
              <a:t>all </a:t>
            </a: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of </a:t>
            </a:r>
            <a:r>
              <a:rPr sz="2800" dirty="0">
                <a:solidFill>
                  <a:srgbClr val="7030A0"/>
                </a:solidFill>
                <a:latin typeface="Calibri"/>
                <a:cs typeface="Calibri"/>
              </a:rPr>
              <a:t>the </a:t>
            </a: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other dependency  lines</a:t>
            </a:r>
            <a:r>
              <a:rPr sz="2800" spc="-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(paths).</a:t>
            </a:r>
            <a:endParaRPr sz="28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9619" y="147956"/>
            <a:ext cx="1188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MSPM1-GC2030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425"/>
              </a:lnSpc>
            </a:pPr>
            <a:fld id="{81D60167-4931-47E6-BA6A-407CBD079E47}" type="slidenum">
              <a:rPr spc="-5" dirty="0"/>
              <a:pPr marL="91440">
                <a:lnSpc>
                  <a:spcPts val="1425"/>
                </a:lnSpc>
              </a:pPr>
              <a:t>13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557" y="1219202"/>
            <a:ext cx="43795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5" dirty="0"/>
              <a:t>Make </a:t>
            </a:r>
            <a:r>
              <a:rPr dirty="0"/>
              <a:t>a </a:t>
            </a:r>
            <a:r>
              <a:rPr spc="-5" dirty="0"/>
              <a:t>Network</a:t>
            </a:r>
            <a:r>
              <a:rPr spc="-45" dirty="0"/>
              <a:t> </a:t>
            </a:r>
            <a:r>
              <a:rPr spc="-5" dirty="0"/>
              <a:t>Diagram!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861074" y="1631036"/>
          <a:ext cx="3662678" cy="4345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1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19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Name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Predecessor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Start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6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Start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67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6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6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Start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6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6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F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6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6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6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E,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267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Finish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F,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G,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I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9619" y="147956"/>
            <a:ext cx="1188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MSPM1-GC2030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425"/>
              </a:lnSpc>
            </a:pPr>
            <a:fld id="{81D60167-4931-47E6-BA6A-407CBD079E47}" type="slidenum">
              <a:rPr spc="-5" dirty="0"/>
              <a:pPr marL="91440">
                <a:lnSpc>
                  <a:spcPts val="1425"/>
                </a:lnSpc>
              </a:pPr>
              <a:t>14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273" y="1219202"/>
            <a:ext cx="40728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Scheduling</a:t>
            </a:r>
            <a:r>
              <a:rPr spc="-95" dirty="0"/>
              <a:t> </a:t>
            </a:r>
            <a:r>
              <a:rPr dirty="0">
                <a:latin typeface="Calibri"/>
                <a:cs typeface="Calibri"/>
              </a:rPr>
              <a:t>Terminology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6199" y="2332779"/>
            <a:ext cx="8611870" cy="15570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4945" marR="752475" indent="-182880">
              <a:lnSpc>
                <a:spcPts val="2590"/>
              </a:lnSpc>
              <a:spcBef>
                <a:spcPts val="425"/>
              </a:spcBef>
              <a:buFont typeface="Calibri"/>
              <a:buChar char="▪"/>
              <a:tabLst>
                <a:tab pos="195580" algn="l"/>
              </a:tabLst>
            </a:pPr>
            <a:r>
              <a:rPr sz="2400" b="1" spc="-5" dirty="0">
                <a:solidFill>
                  <a:srgbClr val="7030A0"/>
                </a:solidFill>
                <a:latin typeface="Calibri"/>
                <a:cs typeface="Calibri"/>
              </a:rPr>
              <a:t>Predecessors</a:t>
            </a:r>
            <a:r>
              <a:rPr sz="2400" spc="-5" dirty="0">
                <a:solidFill>
                  <a:srgbClr val="7030A0"/>
                </a:solidFill>
                <a:latin typeface="Calibri"/>
                <a:cs typeface="Calibri"/>
              </a:rPr>
              <a:t>: </a:t>
            </a:r>
            <a:r>
              <a:rPr sz="2400" spc="-10" dirty="0">
                <a:solidFill>
                  <a:srgbClr val="7030A0"/>
                </a:solidFill>
                <a:latin typeface="Calibri"/>
                <a:cs typeface="Calibri"/>
              </a:rPr>
              <a:t>Those 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activities that </a:t>
            </a:r>
            <a:r>
              <a:rPr sz="2400" spc="-5" dirty="0">
                <a:solidFill>
                  <a:srgbClr val="7030A0"/>
                </a:solidFill>
                <a:latin typeface="Calibri"/>
                <a:cs typeface="Calibri"/>
              </a:rPr>
              <a:t>must be completed before  initiation of 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a later activity in the</a:t>
            </a:r>
            <a:r>
              <a:rPr sz="2400" spc="-7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7030A0"/>
                </a:solidFill>
                <a:latin typeface="Calibri"/>
                <a:cs typeface="Calibri"/>
              </a:rPr>
              <a:t>network.</a:t>
            </a:r>
            <a:endParaRPr sz="24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194945" marR="5080" indent="-182880">
              <a:lnSpc>
                <a:spcPts val="2590"/>
              </a:lnSpc>
              <a:spcBef>
                <a:spcPts val="1410"/>
              </a:spcBef>
              <a:buFont typeface="Calibri"/>
              <a:buChar char="▪"/>
              <a:tabLst>
                <a:tab pos="195580" algn="l"/>
              </a:tabLst>
            </a:pP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Successors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: Activities that </a:t>
            </a:r>
            <a:r>
              <a:rPr sz="2400" spc="-5" dirty="0">
                <a:solidFill>
                  <a:srgbClr val="7030A0"/>
                </a:solidFill>
                <a:latin typeface="Calibri"/>
                <a:cs typeface="Calibri"/>
              </a:rPr>
              <a:t>cannot be started until previous 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activities  </a:t>
            </a:r>
            <a:r>
              <a:rPr sz="2400" spc="-5" dirty="0">
                <a:solidFill>
                  <a:srgbClr val="7030A0"/>
                </a:solidFill>
                <a:latin typeface="Calibri"/>
                <a:cs typeface="Calibri"/>
              </a:rPr>
              <a:t>have 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been </a:t>
            </a:r>
            <a:r>
              <a:rPr sz="2400" spc="-5" dirty="0">
                <a:solidFill>
                  <a:srgbClr val="7030A0"/>
                </a:solidFill>
                <a:latin typeface="Calibri"/>
                <a:cs typeface="Calibri"/>
              </a:rPr>
              <a:t>completed. These 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activities </a:t>
            </a:r>
            <a:r>
              <a:rPr sz="2400" spc="-5" dirty="0">
                <a:solidFill>
                  <a:srgbClr val="7030A0"/>
                </a:solidFill>
                <a:latin typeface="Calibri"/>
                <a:cs typeface="Calibri"/>
              </a:rPr>
              <a:t>follow predecessor</a:t>
            </a:r>
            <a:r>
              <a:rPr sz="2400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7030A0"/>
                </a:solidFill>
                <a:latin typeface="Calibri"/>
                <a:cs typeface="Calibri"/>
              </a:rPr>
              <a:t>tasks.</a:t>
            </a:r>
            <a:endParaRPr sz="24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9619" y="147956"/>
            <a:ext cx="1188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MSPM1-GC2030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425"/>
              </a:lnSpc>
            </a:pPr>
            <a:fld id="{81D60167-4931-47E6-BA6A-407CBD079E47}" type="slidenum">
              <a:rPr spc="-5" dirty="0"/>
              <a:pPr marL="91440">
                <a:lnSpc>
                  <a:spcPts val="1425"/>
                </a:lnSpc>
              </a:pPr>
              <a:t>15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343" y="1148928"/>
            <a:ext cx="32696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Using</a:t>
            </a:r>
            <a:r>
              <a:rPr spc="-100" dirty="0"/>
              <a:t> </a:t>
            </a:r>
            <a:r>
              <a:rPr dirty="0">
                <a:latin typeface="Calibri"/>
                <a:cs typeface="Calibri"/>
              </a:rPr>
              <a:t>Predecessors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4800" y="2012950"/>
            <a:ext cx="7795259" cy="25987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1800" indent="-419100">
              <a:spcBef>
                <a:spcPts val="105"/>
              </a:spcBef>
              <a:buSzPct val="93750"/>
              <a:buChar char="●"/>
              <a:tabLst>
                <a:tab pos="431165" algn="l"/>
                <a:tab pos="431800" algn="l"/>
              </a:tabLst>
            </a:pP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Finish to Start</a:t>
            </a:r>
            <a:r>
              <a:rPr sz="2800" spc="4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7030A0"/>
                </a:solidFill>
                <a:latin typeface="Calibri"/>
                <a:cs typeface="Calibri"/>
              </a:rPr>
              <a:t>(FS)</a:t>
            </a:r>
          </a:p>
          <a:p>
            <a:pPr marL="431800" indent="-419100">
              <a:buSzPct val="93750"/>
              <a:buChar char="●"/>
              <a:tabLst>
                <a:tab pos="431165" algn="l"/>
                <a:tab pos="431800" algn="l"/>
              </a:tabLst>
            </a:pP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Start to Start</a:t>
            </a:r>
            <a:r>
              <a:rPr sz="2800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7030A0"/>
                </a:solidFill>
                <a:latin typeface="Calibri"/>
                <a:cs typeface="Calibri"/>
              </a:rPr>
              <a:t>(SS)</a:t>
            </a:r>
          </a:p>
          <a:p>
            <a:pPr marL="431800" indent="-419100">
              <a:buSzPct val="93750"/>
              <a:buChar char="●"/>
              <a:tabLst>
                <a:tab pos="431165" algn="l"/>
                <a:tab pos="431800" algn="l"/>
              </a:tabLst>
            </a:pP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Finish to </a:t>
            </a:r>
            <a:r>
              <a:rPr sz="2800" spc="-10" dirty="0">
                <a:solidFill>
                  <a:srgbClr val="7030A0"/>
                </a:solidFill>
                <a:latin typeface="Calibri"/>
                <a:cs typeface="Calibri"/>
              </a:rPr>
              <a:t>Finish</a:t>
            </a:r>
            <a:r>
              <a:rPr sz="2800" spc="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7030A0"/>
                </a:solidFill>
                <a:latin typeface="Calibri"/>
                <a:cs typeface="Calibri"/>
              </a:rPr>
              <a:t>(FF)</a:t>
            </a:r>
          </a:p>
          <a:p>
            <a:pPr marL="431800" indent="-419100">
              <a:buSzPct val="93750"/>
              <a:buChar char="●"/>
              <a:tabLst>
                <a:tab pos="431165" algn="l"/>
                <a:tab pos="431800" algn="l"/>
              </a:tabLst>
            </a:pPr>
            <a:r>
              <a:rPr sz="2800" dirty="0">
                <a:solidFill>
                  <a:srgbClr val="7030A0"/>
                </a:solidFill>
                <a:latin typeface="Calibri"/>
                <a:cs typeface="Calibri"/>
              </a:rPr>
              <a:t>Project </a:t>
            </a:r>
            <a:r>
              <a:rPr sz="2800" i="1" spc="-5" dirty="0">
                <a:solidFill>
                  <a:srgbClr val="7030A0"/>
                </a:solidFill>
                <a:latin typeface="Calibri"/>
                <a:cs typeface="Calibri"/>
              </a:rPr>
              <a:t>planning software with</a:t>
            </a:r>
            <a:r>
              <a:rPr sz="2800" i="1" spc="3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7030A0"/>
                </a:solidFill>
                <a:latin typeface="Calibri"/>
                <a:cs typeface="Calibri"/>
              </a:rPr>
              <a:t>predecessors</a:t>
            </a:r>
            <a:endParaRPr sz="2800" i="1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889000" lvl="1" indent="-229235">
              <a:spcBef>
                <a:spcPts val="15"/>
              </a:spcBef>
              <a:buFont typeface="Arial"/>
              <a:buChar char="•"/>
              <a:tabLst>
                <a:tab pos="889635" algn="l"/>
              </a:tabLst>
            </a:pPr>
            <a:r>
              <a:rPr sz="2800" i="1" spc="-5" dirty="0">
                <a:solidFill>
                  <a:srgbClr val="7030A0"/>
                </a:solidFill>
                <a:latin typeface="Calibri"/>
                <a:cs typeface="Calibri"/>
              </a:rPr>
              <a:t>Can auto </a:t>
            </a:r>
            <a:r>
              <a:rPr sz="2800" i="1" spc="-10" dirty="0">
                <a:solidFill>
                  <a:srgbClr val="7030A0"/>
                </a:solidFill>
                <a:latin typeface="Calibri"/>
                <a:cs typeface="Calibri"/>
              </a:rPr>
              <a:t>update </a:t>
            </a:r>
            <a:r>
              <a:rPr sz="2800" i="1" spc="-5" dirty="0">
                <a:solidFill>
                  <a:srgbClr val="7030A0"/>
                </a:solidFill>
                <a:latin typeface="Calibri"/>
                <a:cs typeface="Calibri"/>
              </a:rPr>
              <a:t>when dates</a:t>
            </a:r>
            <a:r>
              <a:rPr sz="2800" i="1" spc="7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7030A0"/>
                </a:solidFill>
                <a:latin typeface="Calibri"/>
                <a:cs typeface="Calibri"/>
              </a:rPr>
              <a:t>change</a:t>
            </a:r>
            <a:endParaRPr sz="2800" i="1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889000" lvl="1" indent="-229235">
              <a:buFont typeface="Arial"/>
              <a:buChar char="•"/>
              <a:tabLst>
                <a:tab pos="889635" algn="l"/>
              </a:tabLst>
            </a:pPr>
            <a:r>
              <a:rPr sz="2800" i="1" spc="-5" dirty="0">
                <a:solidFill>
                  <a:srgbClr val="7030A0"/>
                </a:solidFill>
                <a:latin typeface="Calibri"/>
                <a:cs typeface="Calibri"/>
              </a:rPr>
              <a:t>Robust and</a:t>
            </a:r>
            <a:r>
              <a:rPr sz="2800" i="1" spc="4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7030A0"/>
                </a:solidFill>
                <a:latin typeface="Calibri"/>
                <a:cs typeface="Calibri"/>
              </a:rPr>
              <a:t>logical</a:t>
            </a:r>
            <a:endParaRPr sz="2800" i="1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9619" y="147956"/>
            <a:ext cx="1188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MSPM1-GC2030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425"/>
              </a:lnSpc>
            </a:pPr>
            <a:fld id="{81D60167-4931-47E6-BA6A-407CBD079E47}" type="slidenum">
              <a:rPr spc="-5" dirty="0"/>
              <a:pPr marL="91440">
                <a:lnSpc>
                  <a:spcPts val="1425"/>
                </a:lnSpc>
              </a:pPr>
              <a:t>16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301" y="1219202"/>
            <a:ext cx="25304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5" dirty="0"/>
              <a:t>Leads </a:t>
            </a:r>
            <a:r>
              <a:rPr dirty="0">
                <a:latin typeface="Calibri"/>
                <a:cs typeface="Calibri"/>
              </a:rPr>
              <a:t>and</a:t>
            </a:r>
            <a:r>
              <a:rPr spc="-100" dirty="0"/>
              <a:t> </a:t>
            </a:r>
            <a:r>
              <a:rPr dirty="0">
                <a:latin typeface="Calibri"/>
                <a:cs typeface="Calibri"/>
              </a:rPr>
              <a:t>Lags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4248" y="2165372"/>
            <a:ext cx="7988300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31165" algn="l"/>
                <a:tab pos="431800" algn="l"/>
              </a:tabLst>
            </a:pP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Lead time </a:t>
            </a:r>
            <a:r>
              <a:rPr sz="2800" dirty="0">
                <a:solidFill>
                  <a:srgbClr val="7030A0"/>
                </a:solidFill>
                <a:latin typeface="Calibri"/>
                <a:cs typeface="Calibri"/>
              </a:rPr>
              <a:t>- </a:t>
            </a: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when you give </a:t>
            </a:r>
            <a:r>
              <a:rPr sz="2800" dirty="0">
                <a:solidFill>
                  <a:srgbClr val="7030A0"/>
                </a:solidFill>
                <a:latin typeface="Calibri"/>
                <a:cs typeface="Calibri"/>
              </a:rPr>
              <a:t>a </a:t>
            </a: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successor </a:t>
            </a:r>
            <a:r>
              <a:rPr sz="2800" dirty="0">
                <a:solidFill>
                  <a:srgbClr val="7030A0"/>
                </a:solidFill>
                <a:latin typeface="Calibri"/>
                <a:cs typeface="Calibri"/>
              </a:rPr>
              <a:t>task some  </a:t>
            </a: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time </a:t>
            </a:r>
            <a:r>
              <a:rPr sz="2800" dirty="0">
                <a:solidFill>
                  <a:srgbClr val="7030A0"/>
                </a:solidFill>
                <a:latin typeface="Calibri"/>
                <a:cs typeface="Calibri"/>
              </a:rPr>
              <a:t>to </a:t>
            </a: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start before the predecessor</a:t>
            </a:r>
            <a:r>
              <a:rPr sz="2800" spc="-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finishes.</a:t>
            </a:r>
            <a:endParaRPr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469900" marR="569595" indent="-457200">
              <a:buFont typeface="Arial" panose="020B0604020202020204" pitchFamily="34" charset="0"/>
              <a:buChar char="•"/>
              <a:tabLst>
                <a:tab pos="431165" algn="l"/>
                <a:tab pos="431800" algn="l"/>
              </a:tabLst>
            </a:pP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Lag time </a:t>
            </a:r>
            <a:r>
              <a:rPr sz="2800" dirty="0">
                <a:solidFill>
                  <a:srgbClr val="7030A0"/>
                </a:solidFill>
                <a:latin typeface="Calibri"/>
                <a:cs typeface="Calibri"/>
              </a:rPr>
              <a:t>- </a:t>
            </a: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when you put </a:t>
            </a:r>
            <a:r>
              <a:rPr sz="2800" dirty="0">
                <a:solidFill>
                  <a:srgbClr val="7030A0"/>
                </a:solidFill>
                <a:latin typeface="Calibri"/>
                <a:cs typeface="Calibri"/>
              </a:rPr>
              <a:t>a </a:t>
            </a: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delay between the  predecessor </a:t>
            </a:r>
            <a:r>
              <a:rPr sz="2800" dirty="0">
                <a:solidFill>
                  <a:srgbClr val="7030A0"/>
                </a:solidFill>
                <a:latin typeface="Calibri"/>
                <a:cs typeface="Calibri"/>
              </a:rPr>
              <a:t>task </a:t>
            </a: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and the</a:t>
            </a:r>
            <a:r>
              <a:rPr sz="2800" spc="-4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successor.</a:t>
            </a:r>
            <a:endParaRPr sz="28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9619" y="147956"/>
            <a:ext cx="1188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MSPM1-GC2030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425"/>
              </a:lnSpc>
            </a:pPr>
            <a:fld id="{81D60167-4931-47E6-BA6A-407CBD079E47}" type="slidenum">
              <a:rPr spc="-5" dirty="0"/>
              <a:pPr marL="91440">
                <a:lnSpc>
                  <a:spcPts val="1425"/>
                </a:lnSpc>
              </a:pPr>
              <a:t>17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299" y="1219202"/>
            <a:ext cx="361505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Estimating</a:t>
            </a:r>
            <a:r>
              <a:rPr b="1" spc="-90" dirty="0"/>
              <a:t> </a:t>
            </a:r>
            <a:r>
              <a:rPr b="1" spc="-5" dirty="0"/>
              <a:t>Resources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6280" y="2133600"/>
            <a:ext cx="8893659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indent="-419100">
              <a:spcBef>
                <a:spcPts val="100"/>
              </a:spcBef>
              <a:buChar char="●"/>
              <a:tabLst>
                <a:tab pos="431165" algn="l"/>
                <a:tab pos="431800" algn="l"/>
              </a:tabLst>
            </a:pPr>
            <a:r>
              <a:rPr sz="2800" spc="-5" dirty="0">
                <a:solidFill>
                  <a:srgbClr val="57068C"/>
                </a:solidFill>
                <a:latin typeface="Calibri"/>
                <a:cs typeface="Calibri"/>
              </a:rPr>
              <a:t>Resource</a:t>
            </a:r>
            <a:r>
              <a:rPr sz="2800" spc="-20" dirty="0">
                <a:solidFill>
                  <a:srgbClr val="57068C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57068C"/>
                </a:solidFill>
                <a:latin typeface="Calibri"/>
                <a:cs typeface="Calibri"/>
              </a:rPr>
              <a:t>Calendars</a:t>
            </a:r>
            <a:endParaRPr sz="2800" dirty="0">
              <a:solidFill>
                <a:srgbClr val="57068C"/>
              </a:solidFill>
              <a:latin typeface="Calibri"/>
              <a:cs typeface="Calibri"/>
            </a:endParaRPr>
          </a:p>
          <a:p>
            <a:pPr marL="469900" marR="138430" lvl="1">
              <a:tabLst>
                <a:tab pos="888365" algn="l"/>
                <a:tab pos="889000" algn="l"/>
              </a:tabLst>
            </a:pPr>
            <a:r>
              <a:rPr sz="2800" spc="-5" dirty="0">
                <a:solidFill>
                  <a:srgbClr val="57068C"/>
                </a:solidFill>
                <a:latin typeface="Calibri"/>
                <a:cs typeface="Calibri"/>
              </a:rPr>
              <a:t>Certain people, rooms, and other resources are  only available </a:t>
            </a:r>
            <a:r>
              <a:rPr sz="2800" dirty="0">
                <a:solidFill>
                  <a:srgbClr val="57068C"/>
                </a:solidFill>
                <a:latin typeface="Calibri"/>
                <a:cs typeface="Calibri"/>
              </a:rPr>
              <a:t>at </a:t>
            </a:r>
            <a:r>
              <a:rPr sz="2800" spc="-5" dirty="0">
                <a:solidFill>
                  <a:srgbClr val="57068C"/>
                </a:solidFill>
                <a:latin typeface="Calibri"/>
                <a:cs typeface="Calibri"/>
              </a:rPr>
              <a:t>certain</a:t>
            </a:r>
            <a:r>
              <a:rPr sz="2800" spc="-30" dirty="0">
                <a:solidFill>
                  <a:srgbClr val="57068C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57068C"/>
                </a:solidFill>
                <a:latin typeface="Calibri"/>
                <a:cs typeface="Calibri"/>
              </a:rPr>
              <a:t>times.</a:t>
            </a:r>
            <a:endParaRPr sz="2800" dirty="0">
              <a:solidFill>
                <a:srgbClr val="57068C"/>
              </a:solidFill>
              <a:latin typeface="Calibri"/>
              <a:cs typeface="Calibri"/>
            </a:endParaRPr>
          </a:p>
          <a:p>
            <a:pPr marL="431800" indent="-419100">
              <a:buChar char="●"/>
              <a:tabLst>
                <a:tab pos="431165" algn="l"/>
                <a:tab pos="431800" algn="l"/>
              </a:tabLst>
            </a:pPr>
            <a:r>
              <a:rPr sz="2800" spc="-5" dirty="0">
                <a:solidFill>
                  <a:srgbClr val="57068C"/>
                </a:solidFill>
                <a:latin typeface="Calibri"/>
                <a:cs typeface="Calibri"/>
              </a:rPr>
              <a:t>Activity</a:t>
            </a:r>
            <a:r>
              <a:rPr sz="2800" spc="-30" dirty="0">
                <a:solidFill>
                  <a:srgbClr val="57068C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57068C"/>
                </a:solidFill>
                <a:latin typeface="Calibri"/>
                <a:cs typeface="Calibri"/>
              </a:rPr>
              <a:t>List</a:t>
            </a:r>
            <a:endParaRPr sz="2800" dirty="0">
              <a:solidFill>
                <a:srgbClr val="57068C"/>
              </a:solidFill>
              <a:latin typeface="Calibri"/>
              <a:cs typeface="Calibri"/>
            </a:endParaRPr>
          </a:p>
          <a:p>
            <a:pPr marL="431800" marR="5080" indent="-419100">
              <a:buChar char="●"/>
              <a:tabLst>
                <a:tab pos="431165" algn="l"/>
                <a:tab pos="431800" algn="l"/>
              </a:tabLst>
            </a:pPr>
            <a:r>
              <a:rPr sz="2800" spc="-5" dirty="0">
                <a:solidFill>
                  <a:srgbClr val="57068C"/>
                </a:solidFill>
                <a:latin typeface="Calibri"/>
                <a:cs typeface="Calibri"/>
              </a:rPr>
              <a:t>Activity Attributes (what </a:t>
            </a:r>
            <a:r>
              <a:rPr lang="en-US" sz="2800" spc="-5" dirty="0">
                <a:solidFill>
                  <a:srgbClr val="57068C"/>
                </a:solidFill>
                <a:latin typeface="Calibri"/>
                <a:cs typeface="Calibri"/>
              </a:rPr>
              <a:t>will the </a:t>
            </a:r>
            <a:r>
              <a:rPr sz="2800" spc="-5" dirty="0">
                <a:solidFill>
                  <a:srgbClr val="57068C"/>
                </a:solidFill>
                <a:latin typeface="Calibri"/>
                <a:cs typeface="Calibri"/>
              </a:rPr>
              <a:t>resources going </a:t>
            </a:r>
            <a:r>
              <a:rPr lang="en-US" sz="2800" spc="-5" dirty="0">
                <a:solidFill>
                  <a:srgbClr val="57068C"/>
                </a:solidFill>
                <a:latin typeface="Calibri"/>
                <a:cs typeface="Calibri"/>
              </a:rPr>
              <a:t>do?)</a:t>
            </a:r>
            <a:endParaRPr sz="2800" dirty="0">
              <a:solidFill>
                <a:srgbClr val="57068C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9619" y="147956"/>
            <a:ext cx="1188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MSPM1-GC2030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425"/>
              </a:lnSpc>
            </a:pPr>
            <a:fld id="{81D60167-4931-47E6-BA6A-407CBD079E47}" type="slidenum">
              <a:rPr spc="-5" dirty="0"/>
              <a:pPr marL="91440">
                <a:lnSpc>
                  <a:spcPts val="1425"/>
                </a:lnSpc>
              </a:pPr>
              <a:t>18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278" y="1295400"/>
            <a:ext cx="46348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How to Estimate</a:t>
            </a:r>
            <a:r>
              <a:rPr b="1" spc="-95" dirty="0"/>
              <a:t> </a:t>
            </a:r>
            <a:r>
              <a:rPr b="1" dirty="0">
                <a:latin typeface="Calibri"/>
                <a:cs typeface="Calibri"/>
              </a:rPr>
              <a:t>Resources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1000" y="2133600"/>
            <a:ext cx="519176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431165" algn="l"/>
                <a:tab pos="431800" algn="l"/>
              </a:tabLst>
            </a:pP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Expert</a:t>
            </a:r>
            <a:r>
              <a:rPr sz="2800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Judgement</a:t>
            </a:r>
            <a:endParaRPr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469900" indent="-457200">
              <a:buFont typeface="Arial" panose="020B0604020202020204" pitchFamily="34" charset="0"/>
              <a:buChar char="•"/>
              <a:tabLst>
                <a:tab pos="431165" algn="l"/>
                <a:tab pos="431800" algn="l"/>
              </a:tabLst>
            </a:pP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Estimating</a:t>
            </a:r>
            <a:r>
              <a:rPr sz="2800" spc="-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7030A0"/>
                </a:solidFill>
                <a:latin typeface="Calibri"/>
                <a:cs typeface="Calibri"/>
              </a:rPr>
              <a:t>Data</a:t>
            </a:r>
          </a:p>
          <a:p>
            <a:pPr marL="469900" indent="-457200">
              <a:buFont typeface="Arial" panose="020B0604020202020204" pitchFamily="34" charset="0"/>
              <a:buChar char="•"/>
              <a:tabLst>
                <a:tab pos="431165" algn="l"/>
                <a:tab pos="431800" algn="l"/>
              </a:tabLst>
            </a:pP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Alternatives</a:t>
            </a:r>
            <a:r>
              <a:rPr sz="2800" spc="-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Analysis</a:t>
            </a:r>
            <a:endParaRPr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469900" indent="-457200">
              <a:buFont typeface="Arial" panose="020B0604020202020204" pitchFamily="34" charset="0"/>
              <a:buChar char="•"/>
              <a:tabLst>
                <a:tab pos="431165" algn="l"/>
                <a:tab pos="431800" algn="l"/>
              </a:tabLst>
            </a:pP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Project Management</a:t>
            </a:r>
            <a:r>
              <a:rPr sz="2800" spc="-6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Software</a:t>
            </a:r>
            <a:endParaRPr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469900" indent="-457200">
              <a:buFont typeface="Arial" panose="020B0604020202020204" pitchFamily="34" charset="0"/>
              <a:buChar char="•"/>
              <a:tabLst>
                <a:tab pos="431165" algn="l"/>
                <a:tab pos="431800" algn="l"/>
              </a:tabLst>
            </a:pPr>
            <a:r>
              <a:rPr sz="2800" dirty="0">
                <a:solidFill>
                  <a:srgbClr val="7030A0"/>
                </a:solidFill>
                <a:latin typeface="Calibri"/>
                <a:cs typeface="Calibri"/>
              </a:rPr>
              <a:t>Bottom-Up</a:t>
            </a:r>
            <a:r>
              <a:rPr sz="2800" spc="-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7030A0"/>
                </a:solidFill>
                <a:latin typeface="Calibri"/>
                <a:cs typeface="Calibri"/>
              </a:rPr>
              <a:t>estimating</a:t>
            </a:r>
            <a:endParaRPr lang="en-US" sz="2800" spc="-5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469900" indent="-457200">
              <a:buFont typeface="Arial" panose="020B0604020202020204" pitchFamily="34" charset="0"/>
              <a:buChar char="•"/>
              <a:tabLst>
                <a:tab pos="431165" algn="l"/>
                <a:tab pos="4318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Parametric estimating</a:t>
            </a:r>
            <a:endParaRPr sz="28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9619" y="147956"/>
            <a:ext cx="1188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MSPM1-GC2030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425"/>
              </a:lnSpc>
            </a:pPr>
            <a:fld id="{81D60167-4931-47E6-BA6A-407CBD079E47}" type="slidenum">
              <a:rPr spc="-5" dirty="0"/>
              <a:pPr marL="91440">
                <a:lnSpc>
                  <a:spcPts val="1425"/>
                </a:lnSpc>
              </a:pPr>
              <a:t>19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1143000"/>
            <a:ext cx="59563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How to Estimate Activity</a:t>
            </a:r>
            <a:r>
              <a:rPr b="1" spc="-90" dirty="0"/>
              <a:t> </a:t>
            </a:r>
            <a:r>
              <a:rPr b="1" dirty="0">
                <a:latin typeface="Calibri"/>
                <a:cs typeface="Calibri"/>
              </a:rPr>
              <a:t>Durations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9600" y="1913391"/>
            <a:ext cx="7772400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000">
              <a:spcBef>
                <a:spcPts val="100"/>
              </a:spcBef>
              <a:buFont typeface="Arial"/>
              <a:buChar char="●"/>
              <a:tabLst>
                <a:tab pos="393065" algn="l"/>
                <a:tab pos="393700" algn="l"/>
              </a:tabLst>
            </a:pPr>
            <a:r>
              <a:rPr sz="2800" spc="-5" dirty="0">
                <a:solidFill>
                  <a:srgbClr val="57068C"/>
                </a:solidFill>
                <a:latin typeface="Calibri"/>
                <a:cs typeface="Calibri"/>
              </a:rPr>
              <a:t>Expert</a:t>
            </a:r>
            <a:r>
              <a:rPr sz="2800" spc="-20" dirty="0">
                <a:solidFill>
                  <a:srgbClr val="57068C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57068C"/>
                </a:solidFill>
                <a:latin typeface="Calibri"/>
                <a:cs typeface="Calibri"/>
              </a:rPr>
              <a:t>Judgement</a:t>
            </a:r>
            <a:endParaRPr sz="2800" dirty="0">
              <a:solidFill>
                <a:srgbClr val="57068C"/>
              </a:solidFill>
              <a:latin typeface="Calibri"/>
              <a:cs typeface="Calibri"/>
            </a:endParaRPr>
          </a:p>
          <a:p>
            <a:pPr marL="393700" indent="-381000">
              <a:buChar char="●"/>
              <a:tabLst>
                <a:tab pos="393065" algn="l"/>
                <a:tab pos="393700" algn="l"/>
              </a:tabLst>
            </a:pPr>
            <a:r>
              <a:rPr sz="2800" spc="-5" dirty="0">
                <a:solidFill>
                  <a:srgbClr val="57068C"/>
                </a:solidFill>
                <a:latin typeface="Calibri"/>
                <a:cs typeface="Calibri"/>
              </a:rPr>
              <a:t>Analogous</a:t>
            </a:r>
            <a:r>
              <a:rPr sz="2800" spc="-15" dirty="0">
                <a:solidFill>
                  <a:srgbClr val="57068C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57068C"/>
                </a:solidFill>
                <a:latin typeface="Calibri"/>
                <a:cs typeface="Calibri"/>
              </a:rPr>
              <a:t>Estimating</a:t>
            </a:r>
            <a:endParaRPr sz="2800" dirty="0">
              <a:solidFill>
                <a:srgbClr val="57068C"/>
              </a:solidFill>
              <a:latin typeface="Calibri"/>
              <a:cs typeface="Calibri"/>
            </a:endParaRPr>
          </a:p>
          <a:p>
            <a:pPr marL="393700" indent="-381000">
              <a:buChar char="●"/>
              <a:tabLst>
                <a:tab pos="393065" algn="l"/>
                <a:tab pos="393700" algn="l"/>
              </a:tabLst>
            </a:pPr>
            <a:r>
              <a:rPr sz="2800" spc="-5" dirty="0">
                <a:solidFill>
                  <a:srgbClr val="57068C"/>
                </a:solidFill>
                <a:latin typeface="Calibri"/>
                <a:cs typeface="Calibri"/>
              </a:rPr>
              <a:t>Parametric Estimating (software/formula</a:t>
            </a:r>
            <a:r>
              <a:rPr sz="2800" spc="-35" dirty="0">
                <a:solidFill>
                  <a:srgbClr val="57068C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57068C"/>
                </a:solidFill>
                <a:latin typeface="Calibri"/>
                <a:cs typeface="Calibri"/>
              </a:rPr>
              <a:t>driven)</a:t>
            </a:r>
            <a:endParaRPr sz="2800" dirty="0">
              <a:solidFill>
                <a:srgbClr val="57068C"/>
              </a:solidFill>
              <a:latin typeface="Calibri"/>
              <a:cs typeface="Calibri"/>
            </a:endParaRPr>
          </a:p>
          <a:p>
            <a:pPr marL="393700" indent="-381000">
              <a:buChar char="●"/>
              <a:tabLst>
                <a:tab pos="393065" algn="l"/>
                <a:tab pos="393700" algn="l"/>
              </a:tabLst>
            </a:pPr>
            <a:r>
              <a:rPr sz="2800" spc="-5" dirty="0">
                <a:solidFill>
                  <a:srgbClr val="57068C"/>
                </a:solidFill>
                <a:latin typeface="Calibri"/>
                <a:cs typeface="Calibri"/>
              </a:rPr>
              <a:t>Three-Point</a:t>
            </a:r>
            <a:r>
              <a:rPr sz="2800" dirty="0">
                <a:solidFill>
                  <a:srgbClr val="57068C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57068C"/>
                </a:solidFill>
                <a:latin typeface="Calibri"/>
                <a:cs typeface="Calibri"/>
              </a:rPr>
              <a:t>Estimates</a:t>
            </a:r>
            <a:endParaRPr sz="2800" dirty="0">
              <a:solidFill>
                <a:srgbClr val="57068C"/>
              </a:solidFill>
              <a:latin typeface="Calibri"/>
              <a:cs typeface="Calibri"/>
            </a:endParaRPr>
          </a:p>
          <a:p>
            <a:pPr marL="850900" lvl="1" indent="-381000">
              <a:buFont typeface="Arial"/>
              <a:buChar char="•"/>
              <a:tabLst>
                <a:tab pos="850265" algn="l"/>
                <a:tab pos="850900" algn="l"/>
              </a:tabLst>
            </a:pPr>
            <a:r>
              <a:rPr sz="2800" spc="-5" dirty="0">
                <a:solidFill>
                  <a:srgbClr val="57068C"/>
                </a:solidFill>
                <a:latin typeface="Calibri"/>
                <a:cs typeface="Calibri"/>
              </a:rPr>
              <a:t>Realistic</a:t>
            </a:r>
            <a:endParaRPr sz="2800" dirty="0">
              <a:solidFill>
                <a:srgbClr val="57068C"/>
              </a:solidFill>
              <a:latin typeface="Calibri"/>
              <a:cs typeface="Calibri"/>
            </a:endParaRPr>
          </a:p>
          <a:p>
            <a:pPr marL="850900" lvl="1" indent="-381000">
              <a:buFont typeface="Arial"/>
              <a:buChar char="•"/>
              <a:tabLst>
                <a:tab pos="850265" algn="l"/>
                <a:tab pos="850900" algn="l"/>
              </a:tabLst>
            </a:pPr>
            <a:r>
              <a:rPr sz="2800" spc="-5" dirty="0">
                <a:solidFill>
                  <a:srgbClr val="57068C"/>
                </a:solidFill>
                <a:latin typeface="Calibri"/>
                <a:cs typeface="Calibri"/>
              </a:rPr>
              <a:t>Optimistic</a:t>
            </a:r>
            <a:endParaRPr sz="2800" dirty="0">
              <a:solidFill>
                <a:srgbClr val="57068C"/>
              </a:solidFill>
              <a:latin typeface="Calibri"/>
              <a:cs typeface="Calibri"/>
            </a:endParaRPr>
          </a:p>
          <a:p>
            <a:pPr marL="850900" lvl="1" indent="-381000">
              <a:buFont typeface="Arial"/>
              <a:buChar char="•"/>
              <a:tabLst>
                <a:tab pos="850265" algn="l"/>
                <a:tab pos="850900" algn="l"/>
              </a:tabLst>
            </a:pPr>
            <a:r>
              <a:rPr sz="2800" spc="-5" dirty="0">
                <a:solidFill>
                  <a:srgbClr val="57068C"/>
                </a:solidFill>
                <a:latin typeface="Calibri"/>
                <a:cs typeface="Calibri"/>
              </a:rPr>
              <a:t>Pessimistic</a:t>
            </a:r>
            <a:endParaRPr sz="2800" dirty="0">
              <a:solidFill>
                <a:srgbClr val="57068C"/>
              </a:solidFill>
              <a:latin typeface="Calibri"/>
              <a:cs typeface="Calibri"/>
            </a:endParaRPr>
          </a:p>
          <a:p>
            <a:pPr marL="393700" indent="-381000">
              <a:buChar char="●"/>
              <a:tabLst>
                <a:tab pos="393065" algn="l"/>
                <a:tab pos="393700" algn="l"/>
              </a:tabLst>
            </a:pPr>
            <a:r>
              <a:rPr sz="2800" dirty="0">
                <a:solidFill>
                  <a:srgbClr val="57068C"/>
                </a:solidFill>
                <a:latin typeface="Calibri"/>
                <a:cs typeface="Calibri"/>
              </a:rPr>
              <a:t>Reserve</a:t>
            </a:r>
            <a:r>
              <a:rPr sz="2800" spc="-5" dirty="0">
                <a:solidFill>
                  <a:srgbClr val="57068C"/>
                </a:solidFill>
                <a:latin typeface="Calibri"/>
                <a:cs typeface="Calibri"/>
              </a:rPr>
              <a:t> Analysis</a:t>
            </a:r>
            <a:endParaRPr sz="2800" dirty="0">
              <a:solidFill>
                <a:srgbClr val="57068C"/>
              </a:solidFill>
              <a:latin typeface="Calibri"/>
              <a:cs typeface="Calibri"/>
            </a:endParaRPr>
          </a:p>
          <a:p>
            <a:pPr marL="850900" lvl="1" indent="-381000">
              <a:buFont typeface="Arial"/>
              <a:buChar char="•"/>
              <a:tabLst>
                <a:tab pos="850265" algn="l"/>
                <a:tab pos="850900" algn="l"/>
              </a:tabLst>
            </a:pPr>
            <a:r>
              <a:rPr sz="2800" spc="-5" dirty="0">
                <a:solidFill>
                  <a:srgbClr val="57068C"/>
                </a:solidFill>
                <a:latin typeface="Calibri"/>
                <a:cs typeface="Calibri"/>
              </a:rPr>
              <a:t>Also known </a:t>
            </a:r>
            <a:r>
              <a:rPr sz="2800" dirty="0">
                <a:solidFill>
                  <a:srgbClr val="57068C"/>
                </a:solidFill>
                <a:latin typeface="Calibri"/>
                <a:cs typeface="Calibri"/>
              </a:rPr>
              <a:t>as </a:t>
            </a:r>
            <a:r>
              <a:rPr sz="2800" spc="-5" dirty="0">
                <a:solidFill>
                  <a:srgbClr val="57068C"/>
                </a:solidFill>
                <a:latin typeface="Calibri"/>
                <a:cs typeface="Calibri"/>
              </a:rPr>
              <a:t>‘contingency’ or</a:t>
            </a:r>
            <a:r>
              <a:rPr sz="2800" spc="-50" dirty="0">
                <a:solidFill>
                  <a:srgbClr val="57068C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7068C"/>
                </a:solidFill>
                <a:latin typeface="Calibri"/>
                <a:cs typeface="Calibri"/>
              </a:rPr>
              <a:t>‘buffer’</a:t>
            </a:r>
            <a:r>
              <a:rPr lang="en-US" sz="2800" dirty="0">
                <a:solidFill>
                  <a:srgbClr val="57068C"/>
                </a:solidFill>
                <a:latin typeface="Calibri"/>
                <a:cs typeface="Calibri"/>
              </a:rPr>
              <a:t>  = Team</a:t>
            </a:r>
          </a:p>
          <a:p>
            <a:pPr marL="850900" lvl="1" indent="-381000">
              <a:buFont typeface="Arial"/>
              <a:buChar char="•"/>
              <a:tabLst>
                <a:tab pos="850265" algn="l"/>
                <a:tab pos="850900" algn="l"/>
              </a:tabLst>
            </a:pPr>
            <a:r>
              <a:rPr lang="en-US" sz="2800" dirty="0">
                <a:solidFill>
                  <a:srgbClr val="57068C"/>
                </a:solidFill>
                <a:latin typeface="Calibri"/>
                <a:cs typeface="Calibri"/>
              </a:rPr>
              <a:t>Management Reserve = Financial Controller</a:t>
            </a:r>
            <a:endParaRPr sz="2800" dirty="0">
              <a:solidFill>
                <a:srgbClr val="57068C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lendar dates">
            <a:extLst>
              <a:ext uri="{FF2B5EF4-FFF2-40B4-BE49-F238E27FC236}">
                <a16:creationId xmlns:a16="http://schemas.microsoft.com/office/drawing/2014/main" id="{73B4E350-BA51-4F60-8987-C1A4E54C4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2" y="967246"/>
            <a:ext cx="8802189" cy="586669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8C3C634-6138-4375-BC9E-FE3AC4072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24" y="1009254"/>
            <a:ext cx="9143999" cy="1216588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marL="12700">
              <a:spcBef>
                <a:spcPts val="500"/>
              </a:spcBef>
              <a:tabLst>
                <a:tab pos="241300" algn="l"/>
              </a:tabLst>
            </a:pPr>
            <a:r>
              <a:rPr lang="en-US" sz="6000" u="none" dirty="0"/>
              <a:t>Agenda</a:t>
            </a:r>
            <a:br>
              <a:rPr lang="en-US" u="none" dirty="0"/>
            </a:br>
            <a:endParaRPr lang="en-US" sz="2000" b="0" u="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A4DB7-7C76-4A52-B8F2-35A25EF3AC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457200">
              <a:buSzPct val="25000"/>
            </a:pPr>
            <a:fld id="{00000000-1234-1234-1234-123412341234}" type="slidenum">
              <a:rPr lang="en-US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pPr algn="r" defTabSz="457200">
                <a:buSzPct val="25000"/>
              </a:pPr>
              <a:t>2</a:t>
            </a:fld>
            <a:endParaRPr lang="en-US"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EC285BBA-4F58-40ED-B146-DDB1DB3FE021}"/>
              </a:ext>
            </a:extLst>
          </p:cNvPr>
          <p:cNvSpPr txBox="1"/>
          <p:nvPr/>
        </p:nvSpPr>
        <p:spPr>
          <a:xfrm>
            <a:off x="169182" y="2213810"/>
            <a:ext cx="4868040" cy="2731517"/>
          </a:xfrm>
          <a:prstGeom prst="rect">
            <a:avLst/>
          </a:prstGeom>
          <a:solidFill>
            <a:schemeClr val="lt1"/>
          </a:solidFill>
          <a:ln w="44450">
            <a:solidFill>
              <a:srgbClr val="7030A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3200" spc="-5" dirty="0">
                <a:solidFill>
                  <a:srgbClr val="57068C"/>
                </a:solidFill>
                <a:latin typeface="Calibri"/>
                <a:cs typeface="Calibri"/>
              </a:rPr>
              <a:t>Scheduling</a:t>
            </a:r>
            <a:endParaRPr sz="3200" dirty="0">
              <a:latin typeface="Calibri"/>
              <a:cs typeface="Calibri"/>
            </a:endParaRPr>
          </a:p>
          <a:p>
            <a:pPr marL="469900" indent="-457200">
              <a:spcBef>
                <a:spcPts val="50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3200" spc="-5" dirty="0">
                <a:solidFill>
                  <a:srgbClr val="57068C"/>
                </a:solidFill>
                <a:latin typeface="Calibri"/>
                <a:cs typeface="Calibri"/>
              </a:rPr>
              <a:t>Network</a:t>
            </a:r>
            <a:r>
              <a:rPr sz="3200" spc="-20" dirty="0">
                <a:solidFill>
                  <a:srgbClr val="57068C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57068C"/>
                </a:solidFill>
                <a:latin typeface="Calibri"/>
                <a:cs typeface="Calibri"/>
              </a:rPr>
              <a:t>Diagram</a:t>
            </a:r>
            <a:endParaRPr sz="3200" dirty="0">
              <a:latin typeface="Calibri"/>
              <a:cs typeface="Calibri"/>
            </a:endParaRPr>
          </a:p>
          <a:p>
            <a:pPr marL="469900" indent="-457200">
              <a:spcBef>
                <a:spcPts val="495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3200" spc="-5" dirty="0">
                <a:solidFill>
                  <a:srgbClr val="57068C"/>
                </a:solidFill>
                <a:latin typeface="Calibri"/>
                <a:cs typeface="Calibri"/>
              </a:rPr>
              <a:t>Estimating</a:t>
            </a:r>
            <a:r>
              <a:rPr sz="3200" spc="-35" dirty="0">
                <a:solidFill>
                  <a:srgbClr val="57068C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57068C"/>
                </a:solidFill>
                <a:latin typeface="Calibri"/>
                <a:cs typeface="Calibri"/>
              </a:rPr>
              <a:t>Resources</a:t>
            </a:r>
            <a:endParaRPr sz="3200" dirty="0">
              <a:latin typeface="Calibri"/>
              <a:cs typeface="Calibri"/>
            </a:endParaRPr>
          </a:p>
          <a:p>
            <a:pPr marL="469900" indent="-457200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3200" dirty="0">
                <a:solidFill>
                  <a:srgbClr val="57068C"/>
                </a:solidFill>
                <a:latin typeface="Calibri"/>
                <a:cs typeface="Calibri"/>
              </a:rPr>
              <a:t>Critical</a:t>
            </a:r>
            <a:r>
              <a:rPr sz="3200" spc="-45" dirty="0">
                <a:solidFill>
                  <a:srgbClr val="57068C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57068C"/>
                </a:solidFill>
                <a:latin typeface="Calibri"/>
                <a:cs typeface="Calibri"/>
              </a:rPr>
              <a:t>Path</a:t>
            </a:r>
            <a:endParaRPr lang="en-US" sz="3200" spc="-5" dirty="0">
              <a:solidFill>
                <a:srgbClr val="57068C"/>
              </a:solidFill>
              <a:latin typeface="Calibri"/>
              <a:cs typeface="Calibri"/>
            </a:endParaRPr>
          </a:p>
          <a:p>
            <a:pPr marL="469900" indent="-457200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en-US" sz="3200" spc="-5" dirty="0">
                <a:solidFill>
                  <a:srgbClr val="57068C"/>
                </a:solidFill>
                <a:latin typeface="Calibri"/>
                <a:cs typeface="Calibri"/>
              </a:rPr>
              <a:t>HBS Game Simulation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87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9619" y="147956"/>
            <a:ext cx="1188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MSPM1-GC2030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937" y="1353790"/>
            <a:ext cx="74656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1" spc="-5" dirty="0"/>
              <a:t>PERT </a:t>
            </a:r>
            <a:r>
              <a:rPr b="1" dirty="0">
                <a:latin typeface="Calibri"/>
                <a:cs typeface="Calibri"/>
              </a:rPr>
              <a:t>(Project Evaluation </a:t>
            </a:r>
            <a:r>
              <a:rPr b="1" spc="-5" dirty="0"/>
              <a:t>Review</a:t>
            </a:r>
            <a:r>
              <a:rPr b="1" spc="-55" dirty="0"/>
              <a:t> </a:t>
            </a:r>
            <a:r>
              <a:rPr b="1" spc="-5" dirty="0"/>
              <a:t>Technique)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6201" y="2857037"/>
            <a:ext cx="8757285" cy="1209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(Optimistic Duration </a:t>
            </a:r>
            <a:r>
              <a:rPr sz="2400" b="1" dirty="0">
                <a:latin typeface="Calibri"/>
                <a:cs typeface="Calibri"/>
              </a:rPr>
              <a:t>+ </a:t>
            </a:r>
            <a:r>
              <a:rPr sz="2400" b="1" spc="-5" dirty="0">
                <a:latin typeface="Calibri"/>
                <a:cs typeface="Calibri"/>
              </a:rPr>
              <a:t>4(Most Likely Duration) </a:t>
            </a:r>
            <a:r>
              <a:rPr sz="2400" b="1" dirty="0">
                <a:latin typeface="Calibri"/>
                <a:cs typeface="Calibri"/>
              </a:rPr>
              <a:t>+ </a:t>
            </a:r>
            <a:r>
              <a:rPr sz="2400" b="1" spc="-5" dirty="0">
                <a:latin typeface="Calibri"/>
                <a:cs typeface="Calibri"/>
              </a:rPr>
              <a:t>Pessimistic</a:t>
            </a:r>
            <a:r>
              <a:rPr sz="2400" b="1" spc="8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Duration</a:t>
            </a:r>
            <a:endParaRPr sz="240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2300">
              <a:latin typeface="Calibri"/>
              <a:cs typeface="Calibri"/>
            </a:endParaRPr>
          </a:p>
          <a:p>
            <a:pPr marR="300355" algn="ctr"/>
            <a:r>
              <a:rPr sz="3000" dirty="0">
                <a:latin typeface="Calibri"/>
                <a:cs typeface="Calibri"/>
              </a:rPr>
              <a:t>6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0042" y="3336036"/>
            <a:ext cx="8508365" cy="23495"/>
          </a:xfrm>
          <a:custGeom>
            <a:avLst/>
            <a:gdLst/>
            <a:ahLst/>
            <a:cxnLst/>
            <a:rect l="l" t="t" r="r" b="b"/>
            <a:pathLst>
              <a:path w="8508365" h="23495">
                <a:moveTo>
                  <a:pt x="0" y="23101"/>
                </a:moveTo>
                <a:lnTo>
                  <a:pt x="8507996" y="0"/>
                </a:lnTo>
              </a:path>
            </a:pathLst>
          </a:custGeom>
          <a:ln w="9144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425"/>
              </a:lnSpc>
            </a:pPr>
            <a:fld id="{81D60167-4931-47E6-BA6A-407CBD079E47}" type="slidenum">
              <a:rPr spc="-5" dirty="0"/>
              <a:pPr marL="91440">
                <a:lnSpc>
                  <a:spcPts val="1425"/>
                </a:lnSpc>
              </a:pPr>
              <a:t>20</a:t>
            </a:fld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9619" y="147956"/>
            <a:ext cx="1188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MSPM1-GC2030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425"/>
              </a:lnSpc>
            </a:pPr>
            <a:fld id="{81D60167-4931-47E6-BA6A-407CBD079E47}" type="slidenum">
              <a:rPr spc="-5" dirty="0"/>
              <a:pPr marL="91440">
                <a:lnSpc>
                  <a:spcPts val="1425"/>
                </a:lnSpc>
              </a:pPr>
              <a:t>21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2401" y="1402048"/>
            <a:ext cx="20669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Critical</a:t>
            </a:r>
            <a:r>
              <a:rPr b="1" spc="-90" dirty="0"/>
              <a:t> </a:t>
            </a:r>
            <a:r>
              <a:rPr b="1" dirty="0">
                <a:latin typeface="Calibri"/>
                <a:cs typeface="Calibri"/>
              </a:rPr>
              <a:t>Path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2401" y="2369354"/>
            <a:ext cx="8617585" cy="334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264160" indent="-381000">
              <a:spcBef>
                <a:spcPts val="100"/>
              </a:spcBef>
              <a:buChar char="●"/>
              <a:tabLst>
                <a:tab pos="393065" algn="l"/>
                <a:tab pos="393700" algn="l"/>
              </a:tabLst>
            </a:pP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Every </a:t>
            </a:r>
            <a:r>
              <a:rPr sz="2400" spc="-5" dirty="0">
                <a:solidFill>
                  <a:srgbClr val="7030A0"/>
                </a:solidFill>
                <a:latin typeface="Calibri"/>
                <a:cs typeface="Calibri"/>
              </a:rPr>
              <a:t>network diagram has 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a critical </a:t>
            </a:r>
            <a:r>
              <a:rPr sz="2400" spc="-5" dirty="0">
                <a:solidFill>
                  <a:srgbClr val="7030A0"/>
                </a:solidFill>
                <a:latin typeface="Calibri"/>
                <a:cs typeface="Calibri"/>
              </a:rPr>
              <a:t>path 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- which is the </a:t>
            </a:r>
            <a:r>
              <a:rPr sz="2400" spc="-5" dirty="0">
                <a:solidFill>
                  <a:srgbClr val="7030A0"/>
                </a:solidFill>
                <a:latin typeface="Calibri"/>
                <a:cs typeface="Calibri"/>
              </a:rPr>
              <a:t>string of  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activities </a:t>
            </a:r>
            <a:r>
              <a:rPr sz="2400" spc="-5" dirty="0">
                <a:solidFill>
                  <a:srgbClr val="7030A0"/>
                </a:solidFill>
                <a:latin typeface="Calibri"/>
                <a:cs typeface="Calibri"/>
              </a:rPr>
              <a:t>taking up 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7030A0"/>
                </a:solidFill>
                <a:latin typeface="Calibri"/>
                <a:cs typeface="Calibri"/>
              </a:rPr>
              <a:t>longest duration 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in the </a:t>
            </a:r>
            <a:r>
              <a:rPr sz="2400" spc="-5" dirty="0">
                <a:solidFill>
                  <a:srgbClr val="7030A0"/>
                </a:solidFill>
                <a:latin typeface="Calibri"/>
                <a:cs typeface="Calibri"/>
              </a:rPr>
              <a:t>network</a:t>
            </a:r>
            <a:r>
              <a:rPr sz="2400" spc="-6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7030A0"/>
                </a:solidFill>
                <a:latin typeface="Calibri"/>
                <a:cs typeface="Calibri"/>
              </a:rPr>
              <a:t>diagram.</a:t>
            </a:r>
            <a:endParaRPr lang="en-US" sz="2400" spc="-5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393700" marR="264160" indent="-381000">
              <a:spcBef>
                <a:spcPts val="100"/>
              </a:spcBef>
              <a:buChar char="●"/>
              <a:tabLst>
                <a:tab pos="393065" algn="l"/>
                <a:tab pos="393700" algn="l"/>
              </a:tabLst>
            </a:pPr>
            <a:endParaRPr sz="24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393700" marR="183515" indent="-381000">
              <a:buChar char="●"/>
              <a:tabLst>
                <a:tab pos="393065" algn="l"/>
                <a:tab pos="393700" algn="l"/>
              </a:tabLst>
            </a:pP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Critical </a:t>
            </a:r>
            <a:r>
              <a:rPr sz="2400" spc="-5" dirty="0">
                <a:solidFill>
                  <a:srgbClr val="7030A0"/>
                </a:solidFill>
                <a:latin typeface="Calibri"/>
                <a:cs typeface="Calibri"/>
              </a:rPr>
              <a:t>Path 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7030A0"/>
                </a:solidFill>
                <a:latin typeface="Calibri"/>
                <a:cs typeface="Calibri"/>
              </a:rPr>
              <a:t>important 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because it tells </a:t>
            </a:r>
            <a:r>
              <a:rPr sz="2400" spc="-5" dirty="0">
                <a:solidFill>
                  <a:srgbClr val="7030A0"/>
                </a:solidFill>
                <a:latin typeface="Calibri"/>
                <a:cs typeface="Calibri"/>
              </a:rPr>
              <a:t>you what absolutely has  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7030A0"/>
                </a:solidFill>
                <a:latin typeface="Calibri"/>
                <a:cs typeface="Calibri"/>
              </a:rPr>
              <a:t>be completed 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when. </a:t>
            </a:r>
            <a:r>
              <a:rPr sz="2400" i="1" spc="-5" dirty="0">
                <a:solidFill>
                  <a:srgbClr val="7030A0"/>
                </a:solidFill>
                <a:latin typeface="Calibri"/>
                <a:cs typeface="Calibri"/>
              </a:rPr>
              <a:t>If </a:t>
            </a:r>
            <a:r>
              <a:rPr sz="2400" i="1" dirty="0">
                <a:solidFill>
                  <a:srgbClr val="7030A0"/>
                </a:solidFill>
                <a:latin typeface="Calibri"/>
                <a:cs typeface="Calibri"/>
              </a:rPr>
              <a:t>these events do not </a:t>
            </a:r>
            <a:r>
              <a:rPr sz="2400" i="1" spc="-5" dirty="0">
                <a:solidFill>
                  <a:srgbClr val="7030A0"/>
                </a:solidFill>
                <a:latin typeface="Calibri"/>
                <a:cs typeface="Calibri"/>
              </a:rPr>
              <a:t>finish </a:t>
            </a:r>
            <a:r>
              <a:rPr sz="2400" i="1" dirty="0">
                <a:solidFill>
                  <a:srgbClr val="7030A0"/>
                </a:solidFill>
                <a:latin typeface="Calibri"/>
                <a:cs typeface="Calibri"/>
              </a:rPr>
              <a:t>at </a:t>
            </a:r>
            <a:r>
              <a:rPr sz="2400" i="1" spc="-5" dirty="0">
                <a:solidFill>
                  <a:srgbClr val="7030A0"/>
                </a:solidFill>
                <a:latin typeface="Calibri"/>
                <a:cs typeface="Calibri"/>
              </a:rPr>
              <a:t>the  </a:t>
            </a:r>
            <a:r>
              <a:rPr sz="2400" i="1" dirty="0">
                <a:solidFill>
                  <a:srgbClr val="7030A0"/>
                </a:solidFill>
                <a:latin typeface="Calibri"/>
                <a:cs typeface="Calibri"/>
              </a:rPr>
              <a:t>prescribed </a:t>
            </a:r>
            <a:r>
              <a:rPr sz="2400" i="1" spc="-5" dirty="0">
                <a:solidFill>
                  <a:srgbClr val="7030A0"/>
                </a:solidFill>
                <a:latin typeface="Calibri"/>
                <a:cs typeface="Calibri"/>
              </a:rPr>
              <a:t>time </a:t>
            </a:r>
            <a:r>
              <a:rPr sz="2400" i="1" dirty="0">
                <a:solidFill>
                  <a:srgbClr val="7030A0"/>
                </a:solidFill>
                <a:latin typeface="Calibri"/>
                <a:cs typeface="Calibri"/>
              </a:rPr>
              <a:t>in the </a:t>
            </a:r>
            <a:r>
              <a:rPr sz="2400" i="1" spc="-5" dirty="0">
                <a:solidFill>
                  <a:srgbClr val="7030A0"/>
                </a:solidFill>
                <a:latin typeface="Calibri"/>
                <a:cs typeface="Calibri"/>
              </a:rPr>
              <a:t>path, your project </a:t>
            </a:r>
            <a:r>
              <a:rPr sz="2400" i="1" dirty="0">
                <a:solidFill>
                  <a:srgbClr val="7030A0"/>
                </a:solidFill>
                <a:latin typeface="Calibri"/>
                <a:cs typeface="Calibri"/>
              </a:rPr>
              <a:t>will not </a:t>
            </a:r>
            <a:r>
              <a:rPr sz="2400" i="1" spc="-5" dirty="0">
                <a:solidFill>
                  <a:srgbClr val="7030A0"/>
                </a:solidFill>
                <a:latin typeface="Calibri"/>
                <a:cs typeface="Calibri"/>
              </a:rPr>
              <a:t>finish </a:t>
            </a:r>
            <a:r>
              <a:rPr sz="2400" i="1" dirty="0">
                <a:solidFill>
                  <a:srgbClr val="7030A0"/>
                </a:solidFill>
                <a:latin typeface="Calibri"/>
                <a:cs typeface="Calibri"/>
              </a:rPr>
              <a:t>on</a:t>
            </a:r>
            <a:r>
              <a:rPr sz="2400" i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7030A0"/>
                </a:solidFill>
                <a:latin typeface="Calibri"/>
                <a:cs typeface="Calibri"/>
              </a:rPr>
              <a:t>time.</a:t>
            </a:r>
            <a:endParaRPr lang="en-US" sz="2400" i="1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12700" marR="183515">
              <a:tabLst>
                <a:tab pos="393065" algn="l"/>
                <a:tab pos="393700" algn="l"/>
              </a:tabLst>
            </a:pPr>
            <a:endParaRPr sz="24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393700" marR="5080" indent="-381000">
              <a:buChar char="●"/>
              <a:tabLst>
                <a:tab pos="393065" algn="l"/>
                <a:tab pos="393700" algn="l"/>
              </a:tabLst>
            </a:pPr>
            <a:r>
              <a:rPr sz="2400" spc="-5" dirty="0">
                <a:solidFill>
                  <a:srgbClr val="7030A0"/>
                </a:solidFill>
                <a:latin typeface="Calibri"/>
                <a:cs typeface="Calibri"/>
              </a:rPr>
              <a:t>Project 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managers </a:t>
            </a:r>
            <a:r>
              <a:rPr sz="2400" spc="-5" dirty="0">
                <a:solidFill>
                  <a:srgbClr val="7030A0"/>
                </a:solidFill>
                <a:latin typeface="Calibri"/>
                <a:cs typeface="Calibri"/>
              </a:rPr>
              <a:t>constantly monitor their 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critical </a:t>
            </a:r>
            <a:r>
              <a:rPr sz="2400" spc="-5" dirty="0">
                <a:solidFill>
                  <a:srgbClr val="7030A0"/>
                </a:solidFill>
                <a:latin typeface="Calibri"/>
                <a:cs typeface="Calibri"/>
              </a:rPr>
              <a:t>path 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- especially  when </a:t>
            </a:r>
            <a:r>
              <a:rPr sz="2400" spc="-5" dirty="0">
                <a:solidFill>
                  <a:srgbClr val="7030A0"/>
                </a:solidFill>
                <a:latin typeface="Calibri"/>
                <a:cs typeface="Calibri"/>
              </a:rPr>
              <a:t>the project 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experiences</a:t>
            </a:r>
            <a:r>
              <a:rPr sz="2400" spc="-4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delays.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9619" y="147956"/>
            <a:ext cx="1188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MSPM1-GC2030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425"/>
              </a:lnSpc>
            </a:pPr>
            <a:fld id="{81D60167-4931-47E6-BA6A-407CBD079E47}" type="slidenum">
              <a:rPr spc="-5" dirty="0"/>
              <a:pPr marL="91440">
                <a:lnSpc>
                  <a:spcPts val="1425"/>
                </a:lnSpc>
              </a:pPr>
              <a:t>22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8388" y="1447802"/>
            <a:ext cx="75336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Almost Finished: Estimate Activity</a:t>
            </a:r>
            <a:r>
              <a:rPr b="1" spc="-130" dirty="0"/>
              <a:t> </a:t>
            </a:r>
            <a:r>
              <a:rPr b="1" dirty="0">
                <a:latin typeface="Calibri"/>
                <a:cs typeface="Calibri"/>
              </a:rPr>
              <a:t>Durations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63201" y="2369356"/>
            <a:ext cx="8094999" cy="3718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000">
              <a:spcBef>
                <a:spcPts val="100"/>
              </a:spcBef>
              <a:buChar char="●"/>
              <a:tabLst>
                <a:tab pos="393065" algn="l"/>
                <a:tab pos="393700" algn="l"/>
              </a:tabLst>
            </a:pPr>
            <a:r>
              <a:rPr spc="-5" dirty="0"/>
              <a:t>How long </a:t>
            </a:r>
            <a:r>
              <a:rPr dirty="0"/>
              <a:t>is this </a:t>
            </a:r>
            <a:r>
              <a:rPr spc="-5" dirty="0"/>
              <a:t>going </a:t>
            </a:r>
            <a:r>
              <a:rPr dirty="0"/>
              <a:t>to take </a:t>
            </a:r>
            <a:r>
              <a:rPr spc="-5" dirty="0"/>
              <a:t>us </a:t>
            </a:r>
            <a:r>
              <a:rPr dirty="0"/>
              <a:t>- </a:t>
            </a:r>
            <a:r>
              <a:rPr spc="-5" dirty="0"/>
              <a:t>based on who </a:t>
            </a:r>
            <a:r>
              <a:rPr dirty="0"/>
              <a:t>is</a:t>
            </a:r>
            <a:r>
              <a:rPr spc="-100" dirty="0"/>
              <a:t> </a:t>
            </a:r>
            <a:r>
              <a:rPr spc="-5" dirty="0"/>
              <a:t>available.</a:t>
            </a:r>
            <a:endParaRPr lang="en-US" spc="-5" dirty="0"/>
          </a:p>
          <a:p>
            <a:pPr marL="12700">
              <a:spcBef>
                <a:spcPts val="100"/>
              </a:spcBef>
              <a:tabLst>
                <a:tab pos="393065" algn="l"/>
                <a:tab pos="393700" algn="l"/>
              </a:tabLst>
            </a:pPr>
            <a:endParaRPr spc="-5" dirty="0"/>
          </a:p>
          <a:p>
            <a:pPr marL="850900" marR="137160" lvl="1" indent="-381000">
              <a:buFont typeface="Arial"/>
              <a:buChar char="•"/>
              <a:tabLst>
                <a:tab pos="850265" algn="l"/>
                <a:tab pos="850900" algn="l"/>
              </a:tabLst>
            </a:pPr>
            <a:r>
              <a:rPr sz="2400" dirty="0">
                <a:latin typeface="Calibri"/>
                <a:cs typeface="Calibri"/>
              </a:rPr>
              <a:t>“Jack is </a:t>
            </a:r>
            <a:r>
              <a:rPr sz="2400" spc="-5" dirty="0">
                <a:latin typeface="Calibri"/>
                <a:cs typeface="Calibri"/>
              </a:rPr>
              <a:t>on vacation for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month of August, so </a:t>
            </a:r>
            <a:r>
              <a:rPr sz="2400" dirty="0">
                <a:latin typeface="Calibri"/>
                <a:cs typeface="Calibri"/>
              </a:rPr>
              <a:t>we </a:t>
            </a:r>
            <a:r>
              <a:rPr sz="2400" spc="-5" dirty="0">
                <a:latin typeface="Calibri"/>
                <a:cs typeface="Calibri"/>
              </a:rPr>
              <a:t>can’t  allocate </a:t>
            </a:r>
            <a:r>
              <a:rPr sz="2400" dirty="0">
                <a:latin typeface="Calibri"/>
                <a:cs typeface="Calibri"/>
              </a:rPr>
              <a:t>the servers </a:t>
            </a:r>
            <a:r>
              <a:rPr sz="2400" spc="-5" dirty="0">
                <a:latin typeface="Calibri"/>
                <a:cs typeface="Calibri"/>
              </a:rPr>
              <a:t>needed for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upgrade until 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returns.”</a:t>
            </a:r>
            <a:endParaRPr lang="en-US" sz="2400" spc="-5" dirty="0">
              <a:latin typeface="Calibri"/>
              <a:cs typeface="Calibri"/>
            </a:endParaRPr>
          </a:p>
          <a:p>
            <a:pPr marL="469900" marR="137160" lvl="1">
              <a:tabLst>
                <a:tab pos="850265" algn="l"/>
                <a:tab pos="850900" algn="l"/>
              </a:tabLst>
            </a:pPr>
            <a:endParaRPr sz="2400" dirty="0">
              <a:latin typeface="Calibri"/>
              <a:cs typeface="Calibri"/>
            </a:endParaRPr>
          </a:p>
          <a:p>
            <a:pPr marL="850900" marR="5080" lvl="1" indent="-381000">
              <a:buFont typeface="Arial"/>
              <a:buChar char="•"/>
              <a:tabLst>
                <a:tab pos="850265" algn="l"/>
                <a:tab pos="850900" algn="l"/>
              </a:tabLst>
            </a:pPr>
            <a:r>
              <a:rPr sz="2400" spc="-5" dirty="0">
                <a:latin typeface="Calibri"/>
                <a:cs typeface="Calibri"/>
              </a:rPr>
              <a:t>It </a:t>
            </a:r>
            <a:r>
              <a:rPr sz="2400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only </a:t>
            </a:r>
            <a:r>
              <a:rPr sz="2400" dirty="0">
                <a:latin typeface="Calibri"/>
                <a:cs typeface="Calibri"/>
              </a:rPr>
              <a:t>take 1 week to </a:t>
            </a:r>
            <a:r>
              <a:rPr sz="2400" spc="-5" dirty="0">
                <a:latin typeface="Calibri"/>
                <a:cs typeface="Calibri"/>
              </a:rPr>
              <a:t>allocate </a:t>
            </a:r>
            <a:r>
              <a:rPr sz="2400" dirty="0">
                <a:latin typeface="Calibri"/>
                <a:cs typeface="Calibri"/>
              </a:rPr>
              <a:t>the servers </a:t>
            </a:r>
            <a:r>
              <a:rPr sz="2400" spc="-5" dirty="0">
                <a:latin typeface="Calibri"/>
                <a:cs typeface="Calibri"/>
              </a:rPr>
              <a:t>(effort), but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5" dirty="0">
                <a:latin typeface="Calibri"/>
                <a:cs typeface="Calibri"/>
              </a:rPr>
              <a:t>duration </a:t>
            </a:r>
            <a:r>
              <a:rPr sz="2400" dirty="0">
                <a:latin typeface="Calibri"/>
                <a:cs typeface="Calibri"/>
              </a:rPr>
              <a:t>will </a:t>
            </a:r>
            <a:r>
              <a:rPr sz="2400" spc="-5" dirty="0">
                <a:latin typeface="Calibri"/>
                <a:cs typeface="Calibri"/>
              </a:rPr>
              <a:t>be affected by </a:t>
            </a:r>
            <a:r>
              <a:rPr sz="2400" dirty="0">
                <a:latin typeface="Calibri"/>
                <a:cs typeface="Calibri"/>
              </a:rPr>
              <a:t>Jack’s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vacation.</a:t>
            </a:r>
            <a:endParaRPr lang="en-US" sz="2400" spc="-5" dirty="0">
              <a:latin typeface="Calibri"/>
              <a:cs typeface="Calibri"/>
            </a:endParaRPr>
          </a:p>
          <a:p>
            <a:pPr marL="850900" marR="5080" lvl="1" indent="-381000">
              <a:buFont typeface="Arial"/>
              <a:buChar char="•"/>
              <a:tabLst>
                <a:tab pos="850265" algn="l"/>
                <a:tab pos="850900" algn="l"/>
              </a:tabLst>
            </a:pPr>
            <a:endParaRPr lang="en-US" sz="2400" spc="-5" dirty="0">
              <a:latin typeface="Calibri"/>
              <a:cs typeface="Calibri"/>
            </a:endParaRPr>
          </a:p>
          <a:p>
            <a:pPr marL="469900" marR="5080" lvl="1">
              <a:tabLst>
                <a:tab pos="850265" algn="l"/>
                <a:tab pos="850900" algn="l"/>
              </a:tabLst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9619" y="147956"/>
            <a:ext cx="1188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MSPM1-GC2030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425"/>
              </a:lnSpc>
            </a:pPr>
            <a:fld id="{81D60167-4931-47E6-BA6A-407CBD079E47}" type="slidenum">
              <a:rPr spc="-5" dirty="0"/>
              <a:pPr marL="91440">
                <a:lnSpc>
                  <a:spcPts val="1425"/>
                </a:lnSpc>
              </a:pPr>
              <a:t>23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1295400"/>
            <a:ext cx="66294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lang="en-US" dirty="0">
                <a:latin typeface="Calibri"/>
                <a:cs typeface="Calibri"/>
              </a:rPr>
              <a:t>Managing Schedule Variances:</a:t>
            </a:r>
            <a:endParaRPr spc="-5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92A32E1-BDD8-423C-A03B-8FC46A836776}"/>
              </a:ext>
            </a:extLst>
          </p:cNvPr>
          <p:cNvSpPr txBox="1"/>
          <p:nvPr/>
        </p:nvSpPr>
        <p:spPr>
          <a:xfrm>
            <a:off x="304800" y="2133600"/>
            <a:ext cx="8689294" cy="31168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93065" algn="l"/>
                <a:tab pos="3937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Methods to accelerate work - </a:t>
            </a:r>
          </a:p>
          <a:p>
            <a:pPr marL="393700" indent="-3810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Fast tracking:   Concurrent/ Parallel activities</a:t>
            </a: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393700" indent="-381000"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Crashing:  Add a new crew to work; duplicate labor</a:t>
            </a:r>
          </a:p>
          <a:p>
            <a:pPr marL="12700">
              <a:tabLst>
                <a:tab pos="393065" algn="l"/>
                <a:tab pos="393700" algn="l"/>
              </a:tabLst>
            </a:pP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12700">
              <a:tabLst>
                <a:tab pos="393065" algn="l"/>
                <a:tab pos="393700" algn="l"/>
              </a:tabLst>
            </a:pP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What are other methods to remediate schedule variance?</a:t>
            </a:r>
          </a:p>
          <a:p>
            <a:pPr marL="12700">
              <a:tabLst>
                <a:tab pos="393065" algn="l"/>
                <a:tab pos="393700" algn="l"/>
              </a:tabLst>
            </a:pP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527050" marR="5080" indent="-514350">
              <a:spcBef>
                <a:spcPts val="105"/>
              </a:spcBef>
              <a:buFont typeface="+mj-lt"/>
              <a:buAutoNum type="arabicPeriod"/>
            </a:pPr>
            <a:endParaRPr lang="en-US" sz="3200" spc="-5" dirty="0">
              <a:solidFill>
                <a:srgbClr val="57068C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9619" y="147956"/>
            <a:ext cx="1188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MSPM1-GC2030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425"/>
              </a:lnSpc>
            </a:pPr>
            <a:fld id="{81D60167-4931-47E6-BA6A-407CBD079E47}" type="slidenum">
              <a:rPr spc="-5" dirty="0"/>
              <a:pPr marL="91440">
                <a:lnSpc>
                  <a:spcPts val="1425"/>
                </a:lnSpc>
              </a:pPr>
              <a:t>24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1226136"/>
            <a:ext cx="66294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lang="en-US" dirty="0"/>
              <a:t>Baseline</a:t>
            </a:r>
            <a:r>
              <a:rPr lang="en-US" dirty="0">
                <a:latin typeface="Calibri"/>
                <a:cs typeface="Calibri"/>
              </a:rPr>
              <a:t>:</a:t>
            </a:r>
            <a:endParaRPr spc="-5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92A32E1-BDD8-423C-A03B-8FC46A836776}"/>
              </a:ext>
            </a:extLst>
          </p:cNvPr>
          <p:cNvSpPr txBox="1"/>
          <p:nvPr/>
        </p:nvSpPr>
        <p:spPr>
          <a:xfrm>
            <a:off x="381000" y="2362200"/>
            <a:ext cx="8617666" cy="26731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Snapshot of the plan as of the start date or revision date</a:t>
            </a:r>
          </a:p>
          <a:p>
            <a:pPr marL="469900" indent="-457200"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Use the baseline to compare the plan to actual</a:t>
            </a:r>
          </a:p>
          <a:p>
            <a:pPr marL="469900" indent="-457200"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Plan = The work that was planned to be done</a:t>
            </a:r>
          </a:p>
          <a:p>
            <a:pPr marL="469900" indent="-457200"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Actual = The work that was actually done</a:t>
            </a:r>
          </a:p>
          <a:p>
            <a:pPr marL="393700" indent="-381000"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527050" marR="5080" indent="-514350">
              <a:spcBef>
                <a:spcPts val="105"/>
              </a:spcBef>
              <a:buFont typeface="+mj-lt"/>
              <a:buAutoNum type="arabicPeriod"/>
            </a:pPr>
            <a:endParaRPr lang="en-US" sz="3200" spc="-5" dirty="0">
              <a:solidFill>
                <a:srgbClr val="57068C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2998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9619" y="147956"/>
            <a:ext cx="1188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MSPM1-GC2030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3022" y="5665524"/>
            <a:ext cx="2152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sz="1200" spc="-5" dirty="0">
                <a:solidFill>
                  <a:srgbClr val="FF0000"/>
                </a:solidFill>
                <a:latin typeface="Arial"/>
                <a:cs typeface="Arial"/>
              </a:rPr>
              <a:pPr marL="38100"/>
              <a:t>25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391054" y="1066818"/>
            <a:ext cx="87516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lang="en-US" spc="-5" dirty="0">
                <a:solidFill>
                  <a:srgbClr val="7030A0"/>
                </a:solidFill>
              </a:rPr>
              <a:t>Suggested Artifacts on YouTube</a:t>
            </a:r>
            <a:endParaRPr spc="-5" dirty="0">
              <a:solidFill>
                <a:srgbClr val="7030A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6017" y="1752602"/>
            <a:ext cx="8391966" cy="44044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lang="en-US" sz="1600" spc="-5" dirty="0">
                <a:solidFill>
                  <a:srgbClr val="57068C"/>
                </a:solidFill>
                <a:cs typeface="Calibri"/>
              </a:rPr>
              <a:t>Constraints, Baselines and Requirements:</a:t>
            </a:r>
          </a:p>
          <a:p>
            <a:pPr marL="12700" marR="5080">
              <a:spcBef>
                <a:spcPts val="105"/>
              </a:spcBef>
            </a:pPr>
            <a:r>
              <a:rPr lang="en-US" sz="1600" dirty="0">
                <a:hlinkClick r:id="rId3"/>
              </a:rPr>
              <a:t>https://www.youtube.com/watch?v=JtNq0AlxT10&amp;list=PLbuA2svvSuTpAIHKqOWIAPabnGE75e1IR</a:t>
            </a:r>
            <a:endParaRPr lang="en-US" sz="1600" spc="-5" dirty="0">
              <a:solidFill>
                <a:srgbClr val="57068C"/>
              </a:solidFill>
              <a:latin typeface="Calibri"/>
              <a:cs typeface="Calibri"/>
            </a:endParaRPr>
          </a:p>
          <a:p>
            <a:pPr marL="12700" marR="5080">
              <a:spcBef>
                <a:spcPts val="105"/>
              </a:spcBef>
            </a:pPr>
            <a:endParaRPr lang="en-US" sz="1600" spc="-5" dirty="0">
              <a:solidFill>
                <a:srgbClr val="57068C"/>
              </a:solidFill>
              <a:latin typeface="Calibri"/>
              <a:cs typeface="Calibri"/>
            </a:endParaRPr>
          </a:p>
          <a:p>
            <a:pPr marL="12700" marR="5080">
              <a:spcBef>
                <a:spcPts val="105"/>
              </a:spcBef>
            </a:pPr>
            <a:r>
              <a:rPr lang="en-US" sz="1600" spc="-5" dirty="0">
                <a:solidFill>
                  <a:srgbClr val="57068C"/>
                </a:solidFill>
                <a:latin typeface="Calibri"/>
                <a:cs typeface="Calibri"/>
              </a:rPr>
              <a:t>WBS:</a:t>
            </a:r>
          </a:p>
          <a:p>
            <a:pPr marL="12700" marR="5080">
              <a:spcBef>
                <a:spcPts val="105"/>
              </a:spcBef>
            </a:pPr>
            <a:r>
              <a:rPr lang="en-US" sz="1600" dirty="0">
                <a:hlinkClick r:id="rId4"/>
              </a:rPr>
              <a:t>https://www.youtube.com/watch?v=SqcuLsyFr-o</a:t>
            </a:r>
            <a:endParaRPr lang="en-US" sz="1600" dirty="0"/>
          </a:p>
          <a:p>
            <a:pPr marL="12700" marR="5080">
              <a:spcBef>
                <a:spcPts val="105"/>
              </a:spcBef>
            </a:pPr>
            <a:endParaRPr lang="en-US" sz="1600" spc="-5" dirty="0">
              <a:solidFill>
                <a:srgbClr val="57068C"/>
              </a:solidFill>
              <a:latin typeface="Calibri"/>
              <a:cs typeface="Calibri"/>
            </a:endParaRPr>
          </a:p>
          <a:p>
            <a:pPr marL="12700" marR="5080">
              <a:spcBef>
                <a:spcPts val="105"/>
              </a:spcBef>
            </a:pPr>
            <a:r>
              <a:rPr lang="en-US" sz="1600" spc="-5" dirty="0">
                <a:solidFill>
                  <a:srgbClr val="57068C"/>
                </a:solidFill>
                <a:latin typeface="Calibri"/>
                <a:cs typeface="Calibri"/>
              </a:rPr>
              <a:t>Project Scheduling:</a:t>
            </a:r>
          </a:p>
          <a:p>
            <a:pPr marL="12700" marR="5080">
              <a:spcBef>
                <a:spcPts val="105"/>
              </a:spcBef>
            </a:pPr>
            <a:r>
              <a:rPr lang="en-US" sz="1600" dirty="0">
                <a:hlinkClick r:id="rId5"/>
              </a:rPr>
              <a:t>https://www.youtube.com/watch?v=Rq19ga0U_jQ</a:t>
            </a:r>
            <a:endParaRPr lang="en-US" sz="1600" dirty="0"/>
          </a:p>
          <a:p>
            <a:pPr marL="12700" marR="5080">
              <a:spcBef>
                <a:spcPts val="105"/>
              </a:spcBef>
            </a:pPr>
            <a:endParaRPr lang="en-US" sz="1600" dirty="0">
              <a:latin typeface="Calibri"/>
              <a:cs typeface="Calibri"/>
            </a:endParaRPr>
          </a:p>
          <a:p>
            <a:pPr marL="12700" marR="5080">
              <a:spcBef>
                <a:spcPts val="105"/>
              </a:spcBef>
            </a:pPr>
            <a:r>
              <a:rPr lang="en-US" sz="1600" dirty="0">
                <a:solidFill>
                  <a:srgbClr val="7030A0"/>
                </a:solidFill>
                <a:latin typeface="Calibri"/>
                <a:cs typeface="Calibri"/>
              </a:rPr>
              <a:t>Work Packages:</a:t>
            </a:r>
          </a:p>
          <a:p>
            <a:pPr marL="12700" marR="5080">
              <a:spcBef>
                <a:spcPts val="105"/>
              </a:spcBef>
            </a:pPr>
            <a:r>
              <a:rPr lang="en-US" sz="1600" dirty="0">
                <a:hlinkClick r:id="rId6"/>
              </a:rPr>
              <a:t>https://www.youtube.com/watch?v=jh-3c6WBhBE</a:t>
            </a:r>
            <a:endParaRPr lang="en-US" sz="1600" dirty="0"/>
          </a:p>
          <a:p>
            <a:pPr marL="12700" marR="5080">
              <a:spcBef>
                <a:spcPts val="105"/>
              </a:spcBef>
            </a:pPr>
            <a:endParaRPr lang="en-US" sz="1600" dirty="0"/>
          </a:p>
          <a:p>
            <a:pPr marL="12700" marR="5080">
              <a:spcBef>
                <a:spcPts val="105"/>
              </a:spcBef>
            </a:pPr>
            <a:r>
              <a:rPr lang="en-US" sz="1600" dirty="0">
                <a:solidFill>
                  <a:srgbClr val="7030A0"/>
                </a:solidFill>
              </a:rPr>
              <a:t>Monitoring and Controlling:</a:t>
            </a:r>
          </a:p>
          <a:p>
            <a:pPr marL="12700" marR="5080">
              <a:spcBef>
                <a:spcPts val="105"/>
              </a:spcBef>
            </a:pPr>
            <a:r>
              <a:rPr lang="en-US" sz="1600" dirty="0">
                <a:hlinkClick r:id="rId7"/>
              </a:rPr>
              <a:t>https://www.youtube.com/watch?v=Bo9lVmeU4MY</a:t>
            </a:r>
            <a:endParaRPr lang="en-US" sz="1600" dirty="0"/>
          </a:p>
          <a:p>
            <a:pPr marL="12700" marR="5080">
              <a:spcBef>
                <a:spcPts val="105"/>
              </a:spcBef>
            </a:pPr>
            <a:endParaRPr lang="en-US" sz="1600" dirty="0">
              <a:latin typeface="Calibri"/>
              <a:cs typeface="Calibri"/>
            </a:endParaRPr>
          </a:p>
          <a:p>
            <a:pPr marL="12700" marR="5080">
              <a:spcBef>
                <a:spcPts val="105"/>
              </a:spcBef>
            </a:pPr>
            <a:r>
              <a:rPr lang="en-US" sz="1600" dirty="0">
                <a:solidFill>
                  <a:srgbClr val="7030A0"/>
                </a:solidFill>
                <a:latin typeface="Calibri"/>
                <a:cs typeface="Calibri"/>
              </a:rPr>
              <a:t>Sample Gantt Chart in Excel:   Chris Croft</a:t>
            </a:r>
          </a:p>
          <a:p>
            <a:pPr marL="12700" marR="5080">
              <a:spcBef>
                <a:spcPts val="105"/>
              </a:spcBef>
            </a:pPr>
            <a:r>
              <a:rPr lang="en-US" sz="1600" dirty="0">
                <a:hlinkClick r:id="rId8"/>
              </a:rPr>
              <a:t>https://www.youtube.com/watch?v=dDetfOCCMQo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3634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9619" y="147956"/>
            <a:ext cx="1188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MSPM1-GC2030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425"/>
              </a:lnSpc>
            </a:pPr>
            <a:fld id="{81D60167-4931-47E6-BA6A-407CBD079E47}" type="slidenum">
              <a:rPr spc="-5" dirty="0"/>
              <a:pPr marL="91440">
                <a:lnSpc>
                  <a:spcPts val="1425"/>
                </a:lnSpc>
              </a:pPr>
              <a:t>26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683" y="1247648"/>
            <a:ext cx="8627655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lang="en-US" u="sng" spc="-5" dirty="0"/>
              <a:t>Case Studies in Schedule Management: </a:t>
            </a:r>
            <a:r>
              <a:rPr lang="en-US" sz="2000" spc="-5" dirty="0"/>
              <a:t>Today’s  reading</a:t>
            </a:r>
            <a:br>
              <a:rPr lang="en-US" spc="-5" dirty="0"/>
            </a:br>
            <a:r>
              <a:rPr lang="en-US" spc="-5" dirty="0"/>
              <a:t>Lessons Learned:  Team Breakouts in-class exercise</a:t>
            </a:r>
            <a:br>
              <a:rPr lang="en-US" spc="-5" dirty="0"/>
            </a:br>
            <a:endParaRPr spc="-5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92A32E1-BDD8-423C-A03B-8FC46A836776}"/>
              </a:ext>
            </a:extLst>
          </p:cNvPr>
          <p:cNvSpPr txBox="1"/>
          <p:nvPr/>
        </p:nvSpPr>
        <p:spPr>
          <a:xfrm>
            <a:off x="526334" y="2416438"/>
            <a:ext cx="8617666" cy="35375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endParaRPr lang="en-US" sz="2800" spc="-5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Team 1: 		Case 4.1:  Material Delays</a:t>
            </a: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Team 2: 		Case 4.2:  Union Strike in France</a:t>
            </a: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Team 3: 		Case 4.3:  Scheduling Challenge</a:t>
            </a: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Team 4: 		Case 4.4: Different Time Zones</a:t>
            </a: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Team 5: 		Case 4.5: Critical Path Tasks</a:t>
            </a: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Team 6: 		Case 4.6: Estimating Tasks</a:t>
            </a: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12700">
              <a:tabLst>
                <a:tab pos="393065" algn="l"/>
                <a:tab pos="393700" algn="l"/>
              </a:tabLst>
            </a:pP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2327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971550"/>
            <a:ext cx="3257551" cy="3771900"/>
          </a:xfrm>
        </p:spPr>
        <p:txBody>
          <a:bodyPr>
            <a:normAutofit/>
          </a:bodyPr>
          <a:lstStyle/>
          <a:p>
            <a:r>
              <a:rPr lang="en-US" dirty="0"/>
              <a:t>Project Management Operations GC2030</a:t>
            </a:r>
            <a:br>
              <a:rPr lang="en-US" dirty="0"/>
            </a:br>
            <a:br>
              <a:rPr lang="en-US" dirty="0"/>
            </a:br>
            <a:r>
              <a:rPr lang="en-US" sz="3300" dirty="0"/>
              <a:t>Game Simulation:</a:t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317" y="4914900"/>
            <a:ext cx="3380283" cy="800100"/>
          </a:xfrm>
        </p:spPr>
        <p:txBody>
          <a:bodyPr>
            <a:normAutofit/>
          </a:bodyPr>
          <a:lstStyle/>
          <a:p>
            <a:r>
              <a:rPr lang="en-US" sz="1050" dirty="0"/>
              <a:t>Harvard business school publishing</a:t>
            </a:r>
          </a:p>
        </p:txBody>
      </p:sp>
    </p:spTree>
    <p:extLst>
      <p:ext uri="{BB962C8B-B14F-4D97-AF65-F5344CB8AC3E}">
        <p14:creationId xmlns:p14="http://schemas.microsoft.com/office/powerpoint/2010/main" val="422024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Summary– Game Simulation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325E0-8B33-493A-82C7-66AFC8E20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0" y="1149826"/>
            <a:ext cx="9059540" cy="455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4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FFE25-E278-43DB-A138-C1C17363B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57200"/>
            <a:ext cx="4953000" cy="55054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100" dirty="0"/>
              <a:t>Game Simulation:</a:t>
            </a:r>
            <a:br>
              <a:rPr lang="en-US" sz="5100" dirty="0"/>
            </a:br>
            <a:endParaRPr lang="en-US" sz="5100" dirty="0"/>
          </a:p>
          <a:p>
            <a:pPr marL="0" indent="0">
              <a:buNone/>
            </a:pPr>
            <a:r>
              <a:rPr lang="en-US" dirty="0"/>
              <a:t>Update:</a:t>
            </a:r>
          </a:p>
          <a:p>
            <a:pPr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</a:rPr>
              <a:t>Start by accessing the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</a:rPr>
              <a:t>coursepack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</a:rPr>
              <a:t>.</a:t>
            </a:r>
          </a:p>
          <a:p>
            <a:pPr marL="0" indent="0">
              <a:buNone/>
            </a:pPr>
            <a:r>
              <a:rPr lang="en-US" b="0" i="0" u="sng" dirty="0">
                <a:solidFill>
                  <a:srgbClr val="B10121"/>
                </a:solidFill>
                <a:effectLst/>
                <a:latin typeface="Open Sans"/>
                <a:hlinkClick r:id="rId2"/>
              </a:rPr>
              <a:t>Accessing Course Material (a </a:t>
            </a:r>
            <a:r>
              <a:rPr lang="en-US" b="0" i="0" u="sng" dirty="0" err="1">
                <a:solidFill>
                  <a:srgbClr val="B10121"/>
                </a:solidFill>
                <a:effectLst/>
                <a:latin typeface="Open Sans"/>
                <a:hlinkClick r:id="rId2"/>
              </a:rPr>
              <a:t>Coursepack</a:t>
            </a:r>
            <a:r>
              <a:rPr lang="en-US" b="0" i="0" u="sng" dirty="0">
                <a:solidFill>
                  <a:srgbClr val="B10121"/>
                </a:solidFill>
                <a:effectLst/>
                <a:latin typeface="Open Sans"/>
                <a:hlinkClick r:id="rId2"/>
              </a:rPr>
              <a:t>) Assigned to You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 </a:t>
            </a:r>
            <a:endParaRPr lang="en-US" dirty="0"/>
          </a:p>
          <a:p>
            <a:pPr marL="171450" lvl="1" indent="0">
              <a:buNone/>
            </a:pPr>
            <a:endParaRPr lang="en-US" sz="1800" dirty="0"/>
          </a:p>
          <a:p>
            <a:pPr marL="0" indent="0" algn="l">
              <a:buNone/>
            </a:pPr>
            <a:r>
              <a:rPr lang="en-US" b="0" i="0" dirty="0">
                <a:solidFill>
                  <a:srgbClr val="212121"/>
                </a:solidFill>
                <a:effectLst/>
                <a:latin typeface="Noto Sans"/>
              </a:rPr>
              <a:t>PROJECT MANAGEMENT SIMULATION: SCOPE, RESOURCES, SCHEDULE V2 </a:t>
            </a:r>
          </a:p>
          <a:p>
            <a:pPr algn="l"/>
            <a:r>
              <a:rPr lang="en-US" b="0" i="0" dirty="0">
                <a:solidFill>
                  <a:srgbClr val="212121"/>
                </a:solidFill>
                <a:effectLst/>
                <a:latin typeface="Noto Sans"/>
              </a:rPr>
              <a:t>Click:  </a:t>
            </a:r>
            <a:r>
              <a:rPr lang="en-US" b="0" i="0" u="sng" dirty="0">
                <a:solidFill>
                  <a:srgbClr val="347EB2"/>
                </a:solidFill>
                <a:effectLst/>
                <a:latin typeface="Noto Sans"/>
                <a:hlinkClick r:id="rId3"/>
              </a:rPr>
              <a:t>https://hbsp.harvard.edu/import/802277</a:t>
            </a:r>
            <a:r>
              <a:rPr lang="en-US" b="0" i="0" dirty="0">
                <a:solidFill>
                  <a:srgbClr val="347EB2"/>
                </a:solidFill>
                <a:effectLst/>
                <a:latin typeface="Noto Sans"/>
              </a:rPr>
              <a:t>  (Monday)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Noto Sans"/>
              </a:rPr>
              <a:t>Click:  </a:t>
            </a:r>
            <a:r>
              <a:rPr lang="en-US" b="0" i="0" u="sng" dirty="0">
                <a:solidFill>
                  <a:srgbClr val="347EB2"/>
                </a:solidFill>
                <a:effectLst/>
                <a:latin typeface="Noto Sans"/>
                <a:hlinkClick r:id="rId4"/>
              </a:rPr>
              <a:t>https://hbsp.harvard.edu/import/802281</a:t>
            </a:r>
            <a:r>
              <a:rPr lang="en-US" b="0" i="0" u="sng" dirty="0">
                <a:solidFill>
                  <a:srgbClr val="347EB2"/>
                </a:solidFill>
                <a:effectLst/>
                <a:latin typeface="Noto Sans"/>
              </a:rPr>
              <a:t> </a:t>
            </a:r>
            <a:r>
              <a:rPr lang="en-US" b="0" i="0" dirty="0">
                <a:solidFill>
                  <a:srgbClr val="347EB2"/>
                </a:solidFill>
                <a:effectLst/>
                <a:latin typeface="Noto Sans"/>
              </a:rPr>
              <a:t> (Wednesday)</a:t>
            </a:r>
            <a:endParaRPr lang="en-US" dirty="0"/>
          </a:p>
          <a:p>
            <a:pPr marL="0" indent="0" algn="l">
              <a:buNone/>
            </a:pPr>
            <a:endParaRPr lang="en-US" dirty="0">
              <a:solidFill>
                <a:srgbClr val="347EB2"/>
              </a:solidFill>
              <a:latin typeface="Noto Sans"/>
              <a:hlinkClick r:id="rId4"/>
            </a:endParaRPr>
          </a:p>
          <a:p>
            <a:pPr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</a:rPr>
              <a:t>Play Scenario A</a:t>
            </a:r>
          </a:p>
          <a:p>
            <a:pPr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</a:rPr>
              <a:t>Get Site help at: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/>
                <a:hlinkClick r:id="rId5"/>
              </a:rPr>
              <a:t>https://help.hbsp.harvard.edu/hc/en-us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Franklin Gothic Medium"/>
            </a:endParaRPr>
          </a:p>
          <a:p>
            <a:pPr marL="0" indent="0">
              <a:buNone/>
            </a:pPr>
            <a:r>
              <a:rPr lang="en-US" dirty="0"/>
              <a:t>Objective: The learning outcome is the ability to understand the project constraints, adapt inputs to improve the project outcomes, and apply and interpret the EVM measurement framework to assess project performance.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Harvard Business School Publishing</a:t>
            </a:r>
          </a:p>
          <a:p>
            <a:endParaRPr lang="en-US" dirty="0"/>
          </a:p>
          <a:p>
            <a:pPr marL="0" indent="0">
              <a:buNone/>
            </a:pPr>
            <a:endParaRPr lang="en-US" sz="1575" dirty="0"/>
          </a:p>
        </p:txBody>
      </p:sp>
    </p:spTree>
    <p:extLst>
      <p:ext uri="{BB962C8B-B14F-4D97-AF65-F5344CB8AC3E}">
        <p14:creationId xmlns:p14="http://schemas.microsoft.com/office/powerpoint/2010/main" val="70091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9619" y="147956"/>
            <a:ext cx="1188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MSPM1-GC2030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3022" y="5665524"/>
            <a:ext cx="2152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sz="1200" spc="-5" dirty="0">
                <a:solidFill>
                  <a:srgbClr val="FF0000"/>
                </a:solidFill>
                <a:latin typeface="Arial"/>
                <a:cs typeface="Arial"/>
              </a:rPr>
              <a:pPr marL="38100"/>
              <a:t>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405100" y="1219200"/>
            <a:ext cx="87516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lang="en-US" spc="-5" dirty="0">
                <a:solidFill>
                  <a:srgbClr val="7030A0"/>
                </a:solidFill>
              </a:rPr>
              <a:t>Understanding schedule management</a:t>
            </a:r>
            <a:endParaRPr spc="-5" dirty="0">
              <a:solidFill>
                <a:srgbClr val="7030A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1054" y="1981200"/>
            <a:ext cx="8242970" cy="36118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050" marR="5080" indent="-51435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2800" spc="-5" dirty="0">
                <a:solidFill>
                  <a:srgbClr val="57068C"/>
                </a:solidFill>
                <a:cs typeface="Calibri"/>
              </a:rPr>
              <a:t>Decompose the scope into a WBS</a:t>
            </a:r>
          </a:p>
          <a:p>
            <a:pPr marL="527050" marR="5080" indent="-51435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2800" spc="-5" dirty="0">
                <a:solidFill>
                  <a:srgbClr val="57068C"/>
                </a:solidFill>
                <a:cs typeface="Calibri"/>
              </a:rPr>
              <a:t>Determine resource skills</a:t>
            </a:r>
          </a:p>
          <a:p>
            <a:pPr marL="527050" marR="5080" indent="-51435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2800" spc="-5" dirty="0">
                <a:solidFill>
                  <a:srgbClr val="57068C"/>
                </a:solidFill>
                <a:cs typeface="Calibri"/>
              </a:rPr>
              <a:t>Estimate labor utilization, i.e., hours</a:t>
            </a:r>
          </a:p>
          <a:p>
            <a:pPr marL="527050" marR="5080" indent="-51435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2800" spc="-5" dirty="0">
                <a:solidFill>
                  <a:srgbClr val="57068C"/>
                </a:solidFill>
                <a:cs typeface="Calibri"/>
              </a:rPr>
              <a:t>Develop a network diagram</a:t>
            </a:r>
          </a:p>
          <a:p>
            <a:pPr marL="527050" marR="5080" indent="-51435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2800" spc="-5" dirty="0">
                <a:solidFill>
                  <a:srgbClr val="57068C"/>
                </a:solidFill>
                <a:cs typeface="Calibri"/>
              </a:rPr>
              <a:t>Create a Gantt chart</a:t>
            </a:r>
          </a:p>
          <a:p>
            <a:pPr marL="527050" marR="5080" indent="-51435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2800" spc="-5" dirty="0">
                <a:solidFill>
                  <a:srgbClr val="57068C"/>
                </a:solidFill>
                <a:cs typeface="Calibri"/>
              </a:rPr>
              <a:t>Track plan vs. actual </a:t>
            </a:r>
          </a:p>
          <a:p>
            <a:pPr marL="527050" marR="5080" indent="-51435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2800" spc="-5" dirty="0">
                <a:solidFill>
                  <a:srgbClr val="57068C"/>
                </a:solidFill>
                <a:cs typeface="Calibri"/>
              </a:rPr>
              <a:t>Measure schedule variances, i.e., SV, SPI</a:t>
            </a:r>
          </a:p>
          <a:p>
            <a:pPr marL="527050" marR="5080" indent="-514350">
              <a:spcBef>
                <a:spcPts val="105"/>
              </a:spcBef>
              <a:buFont typeface="+mj-lt"/>
              <a:buAutoNum type="arabicPeriod"/>
            </a:pPr>
            <a:endParaRPr lang="en-US" sz="3200" spc="-5" dirty="0">
              <a:solidFill>
                <a:srgbClr val="57068C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Summary– Game Simulation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1BECB4-766D-4358-A985-D2B4064DD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50"/>
            <a:ext cx="9160157" cy="33293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7CB79E-7DA0-4FCD-B11F-DFEDD8CFBEF4}"/>
              </a:ext>
            </a:extLst>
          </p:cNvPr>
          <p:cNvSpPr txBox="1"/>
          <p:nvPr/>
        </p:nvSpPr>
        <p:spPr>
          <a:xfrm>
            <a:off x="1752600" y="16764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99"/>
                </a:solidFill>
                <a:effectLst/>
                <a:latin typeface="Noto Sans"/>
              </a:rPr>
              <a:t>The maximum number of points for meeting the targets is 700.  </a:t>
            </a:r>
          </a:p>
          <a:p>
            <a:r>
              <a:rPr lang="en-US" b="0" i="0" dirty="0">
                <a:solidFill>
                  <a:srgbClr val="000099"/>
                </a:solidFill>
                <a:effectLst/>
                <a:latin typeface="Noto Sans"/>
              </a:rPr>
              <a:t>Additional points are awarded for exceeding the target.  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0368C9-0319-4A4D-AF1E-7B6F4287024D}"/>
              </a:ext>
            </a:extLst>
          </p:cNvPr>
          <p:cNvSpPr txBox="1"/>
          <p:nvPr/>
        </p:nvSpPr>
        <p:spPr>
          <a:xfrm>
            <a:off x="1143000" y="5329615"/>
            <a:ext cx="96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Noto Sans"/>
              </a:rPr>
              <a:t>Scope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5E06C-C692-4FC1-8CD7-FAA8AA0F2D53}"/>
              </a:ext>
            </a:extLst>
          </p:cNvPr>
          <p:cNvSpPr txBox="1"/>
          <p:nvPr/>
        </p:nvSpPr>
        <p:spPr>
          <a:xfrm>
            <a:off x="4099817" y="5284133"/>
            <a:ext cx="96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99"/>
                </a:solidFill>
                <a:latin typeface="Noto Sans"/>
              </a:rPr>
              <a:t>Cost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F63885-E101-49CF-A596-A85E7CD9EE97}"/>
              </a:ext>
            </a:extLst>
          </p:cNvPr>
          <p:cNvSpPr txBox="1"/>
          <p:nvPr/>
        </p:nvSpPr>
        <p:spPr>
          <a:xfrm>
            <a:off x="6934200" y="5306874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99"/>
                </a:solidFill>
                <a:latin typeface="Noto Sans"/>
              </a:rPr>
              <a:t>Team Morale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49D4D-91FC-4AA1-AD25-542EE05C0A59}"/>
              </a:ext>
            </a:extLst>
          </p:cNvPr>
          <p:cNvSpPr txBox="1"/>
          <p:nvPr/>
        </p:nvSpPr>
        <p:spPr>
          <a:xfrm>
            <a:off x="800100" y="5744429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99"/>
                </a:solidFill>
                <a:latin typeface="Noto Sans"/>
              </a:rPr>
              <a:t>Schedule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8547A3-AA02-4F62-9D1A-1025EFA3F342}"/>
              </a:ext>
            </a:extLst>
          </p:cNvPr>
          <p:cNvSpPr txBox="1"/>
          <p:nvPr/>
        </p:nvSpPr>
        <p:spPr>
          <a:xfrm>
            <a:off x="3875227" y="5744429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99"/>
                </a:solidFill>
                <a:latin typeface="Noto Sans"/>
              </a:rPr>
              <a:t>Schedule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2888D0-5EBE-444F-9AB6-6BCA0B9676E4}"/>
              </a:ext>
            </a:extLst>
          </p:cNvPr>
          <p:cNvSpPr txBox="1"/>
          <p:nvPr/>
        </p:nvSpPr>
        <p:spPr>
          <a:xfrm>
            <a:off x="6858000" y="5744429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99"/>
                </a:solidFill>
                <a:latin typeface="Noto Sans"/>
              </a:rPr>
              <a:t>Schedule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99E2998-4F28-4BCF-9ECA-6D3099DEA52F}"/>
              </a:ext>
            </a:extLst>
          </p:cNvPr>
          <p:cNvSpPr txBox="1">
            <a:spLocks/>
          </p:cNvSpPr>
          <p:nvPr/>
        </p:nvSpPr>
        <p:spPr>
          <a:xfrm>
            <a:off x="228601" y="6343958"/>
            <a:ext cx="2667000" cy="36923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SzPct val="100000"/>
              <a:buFont typeface="Arial" pitchFamily="34" charset="0"/>
              <a:buChar char="▪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435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SzPct val="100000"/>
              <a:buFont typeface="Arial" pitchFamily="34" charset="0"/>
              <a:buChar char="▪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51510" indent="-136922" algn="l" defTabSz="685800" rtl="0" eaLnBrk="1" latinLnBrk="0" hangingPunct="1">
              <a:lnSpc>
                <a:spcPct val="90000"/>
              </a:lnSpc>
              <a:spcBef>
                <a:spcPts val="450"/>
              </a:spcBef>
              <a:buSzPct val="100000"/>
              <a:buFont typeface="Arial" pitchFamily="34" charset="0"/>
              <a:buChar char="▪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8867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SzPct val="100000"/>
              <a:buFont typeface="Arial" pitchFamily="34" charset="0"/>
              <a:buChar char="▪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25830" indent="-13716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SzPct val="100000"/>
              <a:buFont typeface="Arial" pitchFamily="34" charset="0"/>
              <a:buChar char="▪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62990" indent="-13716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SzPct val="100000"/>
              <a:buFont typeface="Arial" pitchFamily="34" charset="0"/>
              <a:buChar char="▪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200150" indent="-13716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SzPct val="100000"/>
              <a:buFont typeface="Arial" pitchFamily="34" charset="0"/>
              <a:buChar char="▪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337310" indent="-13716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SzPct val="100000"/>
              <a:buFont typeface="Arial" pitchFamily="34" charset="0"/>
              <a:buChar char="▪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dirty="0"/>
              <a:t>Harvard Business School Publishing</a:t>
            </a:r>
          </a:p>
        </p:txBody>
      </p:sp>
    </p:spTree>
    <p:extLst>
      <p:ext uri="{BB962C8B-B14F-4D97-AF65-F5344CB8AC3E}">
        <p14:creationId xmlns:p14="http://schemas.microsoft.com/office/powerpoint/2010/main" val="40607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>
            <a:spLocks noGrp="1"/>
          </p:cNvSpPr>
          <p:nvPr>
            <p:ph type="title"/>
          </p:nvPr>
        </p:nvSpPr>
        <p:spPr>
          <a:xfrm>
            <a:off x="0" y="950699"/>
            <a:ext cx="35922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dirty="0"/>
              <a:t>Session Recap</a:t>
            </a:r>
          </a:p>
        </p:txBody>
      </p:sp>
      <p:sp>
        <p:nvSpPr>
          <p:cNvPr id="694" name="Shape 694"/>
          <p:cNvSpPr txBox="1">
            <a:spLocks noGrp="1"/>
          </p:cNvSpPr>
          <p:nvPr>
            <p:ph type="sldNum" idx="12"/>
          </p:nvPr>
        </p:nvSpPr>
        <p:spPr>
          <a:xfrm>
            <a:off x="6942043" y="5624512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SzPct val="25000"/>
              </a:pPr>
              <a:t>31</a:t>
            </a:fld>
            <a:endParaRPr lang="en-US" sz="12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5" name="Shape 69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" b="681"/>
          <a:stretch/>
        </p:blipFill>
        <p:spPr>
          <a:xfrm>
            <a:off x="0" y="1576137"/>
            <a:ext cx="9144000" cy="4704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6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9619" y="147956"/>
            <a:ext cx="1188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MSPM1-GC2030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3022" y="5665524"/>
            <a:ext cx="2152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sz="1200" spc="-5" dirty="0">
                <a:solidFill>
                  <a:srgbClr val="FF0000"/>
                </a:solidFill>
                <a:latin typeface="Arial"/>
                <a:cs typeface="Arial"/>
              </a:rPr>
              <a:pPr marL="38100"/>
              <a:t>4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405100" y="1219200"/>
            <a:ext cx="87516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lang="en-US" spc="-5" dirty="0">
                <a:solidFill>
                  <a:srgbClr val="7030A0"/>
                </a:solidFill>
              </a:rPr>
              <a:t>High-Level Scheduling</a:t>
            </a:r>
            <a:endParaRPr spc="-5" dirty="0">
              <a:solidFill>
                <a:srgbClr val="7030A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1054" y="1981200"/>
            <a:ext cx="8242970" cy="3104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Define </a:t>
            </a: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Activities</a:t>
            </a:r>
          </a:p>
          <a:p>
            <a:pPr marL="469900" indent="-457200"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Sequence</a:t>
            </a:r>
            <a:r>
              <a:rPr lang="en-US" sz="2800" spc="-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activities</a:t>
            </a:r>
          </a:p>
          <a:p>
            <a:pPr marL="469900" indent="-457200"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Estimate </a:t>
            </a: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Activity</a:t>
            </a:r>
            <a:r>
              <a:rPr lang="en-US" sz="2800" spc="-6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Resources</a:t>
            </a: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469900" indent="-457200"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Estimate Activity</a:t>
            </a:r>
            <a:r>
              <a:rPr lang="en-US" sz="2800" spc="-6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Durations</a:t>
            </a: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469900" indent="-457200"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Develop</a:t>
            </a: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Schedule</a:t>
            </a: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469900" indent="-457200"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Control</a:t>
            </a:r>
            <a:r>
              <a:rPr lang="en-US" sz="2800" spc="-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Schedule</a:t>
            </a: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527050" marR="5080" indent="-514350">
              <a:spcBef>
                <a:spcPts val="105"/>
              </a:spcBef>
              <a:buFont typeface="+mj-lt"/>
              <a:buAutoNum type="arabicPeriod"/>
            </a:pPr>
            <a:endParaRPr lang="en-US" sz="3200" spc="-5" dirty="0">
              <a:solidFill>
                <a:srgbClr val="57068C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4719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9619" y="147956"/>
            <a:ext cx="1188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MSPM1-GC2030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3022" y="5665524"/>
            <a:ext cx="2152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sz="1200" spc="-5" dirty="0">
                <a:solidFill>
                  <a:srgbClr val="FF0000"/>
                </a:solidFill>
                <a:latin typeface="Arial"/>
                <a:cs typeface="Arial"/>
              </a:rPr>
              <a:pPr marL="38100"/>
              <a:t>5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405100" y="1219200"/>
            <a:ext cx="87516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lang="en-US" spc="-5" dirty="0">
                <a:solidFill>
                  <a:srgbClr val="7030A0"/>
                </a:solidFill>
              </a:rPr>
              <a:t>High-Level Scheduling</a:t>
            </a:r>
            <a:endParaRPr spc="-5" dirty="0">
              <a:solidFill>
                <a:srgbClr val="7030A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1054" y="1981200"/>
            <a:ext cx="8242970" cy="3104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Define </a:t>
            </a: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Activities</a:t>
            </a:r>
          </a:p>
          <a:p>
            <a:pPr marL="469900" indent="-457200"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Sequence</a:t>
            </a:r>
            <a:r>
              <a:rPr lang="en-US" sz="2800" spc="-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activities</a:t>
            </a:r>
          </a:p>
          <a:p>
            <a:pPr marL="469900" indent="-457200"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Estimate </a:t>
            </a: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Activity</a:t>
            </a:r>
            <a:r>
              <a:rPr lang="en-US" sz="2800" spc="-6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Resources</a:t>
            </a: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469900" indent="-457200"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Estimate Activity</a:t>
            </a:r>
            <a:r>
              <a:rPr lang="en-US" sz="2800" spc="-6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Durations</a:t>
            </a: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469900" indent="-457200"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Develop</a:t>
            </a: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Schedule</a:t>
            </a: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469900" indent="-457200"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Control</a:t>
            </a:r>
            <a:r>
              <a:rPr lang="en-US" sz="2800" spc="-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Schedule</a:t>
            </a: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527050" marR="5080" indent="-514350">
              <a:spcBef>
                <a:spcPts val="105"/>
              </a:spcBef>
              <a:buFont typeface="+mj-lt"/>
              <a:buAutoNum type="arabicPeriod"/>
            </a:pPr>
            <a:endParaRPr lang="en-US" sz="3200" spc="-5" dirty="0">
              <a:solidFill>
                <a:srgbClr val="57068C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7877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9619" y="147956"/>
            <a:ext cx="1188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MSPM1-GC2030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3022" y="5665524"/>
            <a:ext cx="2152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sz="1200" spc="-5" dirty="0">
                <a:solidFill>
                  <a:srgbClr val="FF0000"/>
                </a:solidFill>
                <a:latin typeface="Arial"/>
                <a:cs typeface="Arial"/>
              </a:rPr>
              <a:pPr marL="38100"/>
              <a:t>6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405100" y="1219200"/>
            <a:ext cx="87516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lang="en-US" dirty="0"/>
              <a:t>What You Need </a:t>
            </a:r>
            <a:r>
              <a:rPr lang="en-US" spc="-5" dirty="0"/>
              <a:t>to Define</a:t>
            </a:r>
            <a:r>
              <a:rPr lang="en-US" spc="-60" dirty="0"/>
              <a:t> </a:t>
            </a:r>
            <a:r>
              <a:rPr lang="en-US" spc="-5" dirty="0"/>
              <a:t>Activities</a:t>
            </a:r>
            <a:endParaRPr spc="-5" dirty="0">
              <a:solidFill>
                <a:srgbClr val="7030A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1054" y="1981200"/>
            <a:ext cx="8242970" cy="3104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0" indent="-3810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Organizational Process</a:t>
            </a:r>
            <a:r>
              <a:rPr lang="en-US" sz="2800" spc="-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Assets</a:t>
            </a: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850900" lvl="1" indent="-381000">
              <a:buFont typeface="Arial" panose="020B0604020202020204" pitchFamily="34" charset="0"/>
              <a:buChar char="•"/>
              <a:tabLst>
                <a:tab pos="850265" algn="l"/>
                <a:tab pos="8509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Lessons </a:t>
            </a: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learned </a:t>
            </a: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from prior</a:t>
            </a:r>
            <a:r>
              <a:rPr lang="en-US" sz="2800" spc="-3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projects</a:t>
            </a: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393700" indent="-381000"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Enterprise Environmental</a:t>
            </a:r>
            <a:r>
              <a:rPr lang="en-US" sz="2800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Factors</a:t>
            </a: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850900" lvl="1" indent="-381000">
              <a:buFont typeface="Arial" panose="020B0604020202020204" pitchFamily="34" charset="0"/>
              <a:buChar char="•"/>
              <a:tabLst>
                <a:tab pos="850265" algn="l"/>
                <a:tab pos="8509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Project </a:t>
            </a: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management</a:t>
            </a:r>
            <a:r>
              <a:rPr lang="en-US" sz="2800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system</a:t>
            </a:r>
          </a:p>
          <a:p>
            <a:pPr marL="850900" lvl="1" indent="-381000">
              <a:buFont typeface="Arial" panose="020B0604020202020204" pitchFamily="34" charset="0"/>
              <a:buChar char="•"/>
              <a:tabLst>
                <a:tab pos="850265" algn="l"/>
                <a:tab pos="8509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Other factors</a:t>
            </a: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393700" indent="-381000"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WBS</a:t>
            </a:r>
          </a:p>
          <a:p>
            <a:pPr marL="527050" marR="5080" indent="-514350">
              <a:spcBef>
                <a:spcPts val="105"/>
              </a:spcBef>
              <a:buFont typeface="+mj-lt"/>
              <a:buAutoNum type="arabicPeriod"/>
            </a:pPr>
            <a:endParaRPr lang="en-US" sz="3200" spc="-5" dirty="0">
              <a:solidFill>
                <a:srgbClr val="57068C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947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9619" y="147956"/>
            <a:ext cx="1188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MSPM1-GC2030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3022" y="5665524"/>
            <a:ext cx="2152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sz="1200" spc="-5" dirty="0">
                <a:solidFill>
                  <a:srgbClr val="FF0000"/>
                </a:solidFill>
                <a:latin typeface="Arial"/>
                <a:cs typeface="Arial"/>
              </a:rPr>
              <a:pPr marL="38100"/>
              <a:t>7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405100" y="1219200"/>
            <a:ext cx="87516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lang="en-US" spc="-5" dirty="0"/>
              <a:t>How to Define</a:t>
            </a:r>
            <a:r>
              <a:rPr lang="en-US" spc="-60" dirty="0"/>
              <a:t> </a:t>
            </a:r>
            <a:r>
              <a:rPr lang="en-US" spc="-5" dirty="0"/>
              <a:t>Activities</a:t>
            </a:r>
            <a:endParaRPr spc="-5" dirty="0">
              <a:solidFill>
                <a:srgbClr val="7030A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1054" y="1981200"/>
            <a:ext cx="8242970" cy="3042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Prior plans</a:t>
            </a: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469900" indent="-457200"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Decomposing </a:t>
            </a: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WBS </a:t>
            </a: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work</a:t>
            </a:r>
            <a:r>
              <a:rPr lang="en-US" sz="2800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packages</a:t>
            </a:r>
          </a:p>
          <a:p>
            <a:pPr marL="469900" indent="-457200"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Expert</a:t>
            </a:r>
            <a:r>
              <a:rPr lang="en-US" sz="2800" spc="-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Counsel</a:t>
            </a: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469900" indent="-457200"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Plan </a:t>
            </a: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in</a:t>
            </a:r>
            <a:r>
              <a:rPr lang="en-US" sz="2800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Phases</a:t>
            </a: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927100" lvl="1" indent="-457200">
              <a:buFont typeface="Arial" panose="020B0604020202020204" pitchFamily="34" charset="0"/>
              <a:buChar char="•"/>
              <a:tabLst>
                <a:tab pos="850265" algn="l"/>
                <a:tab pos="850900" algn="l"/>
              </a:tabLst>
            </a:pPr>
            <a:r>
              <a:rPr lang="en-US" sz="2400" spc="-5" dirty="0">
                <a:solidFill>
                  <a:srgbClr val="7030A0"/>
                </a:solidFill>
                <a:latin typeface="Calibri"/>
                <a:cs typeface="Calibri"/>
              </a:rPr>
              <a:t>Plan </a:t>
            </a:r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what </a:t>
            </a:r>
            <a:r>
              <a:rPr lang="en-US" sz="2400" spc="-5" dirty="0">
                <a:solidFill>
                  <a:srgbClr val="7030A0"/>
                </a:solidFill>
                <a:latin typeface="Calibri"/>
                <a:cs typeface="Calibri"/>
              </a:rPr>
              <a:t>you know now, </a:t>
            </a:r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leave the rest at</a:t>
            </a:r>
            <a:r>
              <a:rPr lang="en-US" sz="2400" spc="-6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2400" spc="-5" dirty="0">
                <a:solidFill>
                  <a:srgbClr val="7030A0"/>
                </a:solidFill>
                <a:latin typeface="Calibri"/>
                <a:cs typeface="Calibri"/>
              </a:rPr>
              <a:t>milestones</a:t>
            </a:r>
            <a:endParaRPr lang="en-US" sz="24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393700" indent="-381000"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527050" marR="5080" indent="-514350">
              <a:spcBef>
                <a:spcPts val="105"/>
              </a:spcBef>
              <a:buFont typeface="+mj-lt"/>
              <a:buAutoNum type="arabicPeriod"/>
            </a:pPr>
            <a:endParaRPr lang="en-US" sz="3200" spc="-5" dirty="0">
              <a:solidFill>
                <a:srgbClr val="57068C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202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9619" y="147956"/>
            <a:ext cx="1188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MSPM1-GC2030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3022" y="5665524"/>
            <a:ext cx="2152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sz="1200" spc="-5" dirty="0">
                <a:solidFill>
                  <a:srgbClr val="FF0000"/>
                </a:solidFill>
                <a:latin typeface="Arial"/>
                <a:cs typeface="Arial"/>
              </a:rPr>
              <a:pPr marL="38100"/>
              <a:t>8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405100" y="1219200"/>
            <a:ext cx="87516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lang="en-US" spc="-5" dirty="0"/>
              <a:t>Define</a:t>
            </a:r>
            <a:r>
              <a:rPr lang="en-US" spc="-60" dirty="0"/>
              <a:t> </a:t>
            </a:r>
            <a:r>
              <a:rPr lang="en-US" spc="-5" dirty="0"/>
              <a:t>Activities Output</a:t>
            </a:r>
            <a:endParaRPr spc="-5" dirty="0">
              <a:solidFill>
                <a:srgbClr val="7030A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1054" y="1981200"/>
            <a:ext cx="8242970" cy="26116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0" indent="-3810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Activity</a:t>
            </a:r>
            <a:r>
              <a:rPr lang="en-US" sz="2800" spc="-3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List</a:t>
            </a: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393700" indent="-381000"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Activity</a:t>
            </a:r>
            <a:r>
              <a:rPr lang="en-US" sz="2800" spc="-8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Attributes</a:t>
            </a: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393700" indent="-381000"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Milestone</a:t>
            </a:r>
            <a:r>
              <a:rPr lang="en-US" sz="2800" spc="-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Lists</a:t>
            </a: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469900" lvl="1">
              <a:tabLst>
                <a:tab pos="850265" algn="l"/>
                <a:tab pos="850900" algn="l"/>
              </a:tabLst>
            </a:pPr>
            <a:endParaRPr lang="en-US" sz="24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393700" indent="-381000"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527050" marR="5080" indent="-514350">
              <a:spcBef>
                <a:spcPts val="105"/>
              </a:spcBef>
              <a:buFont typeface="+mj-lt"/>
              <a:buAutoNum type="arabicPeriod"/>
            </a:pPr>
            <a:endParaRPr lang="en-US" sz="3200" spc="-5" dirty="0">
              <a:solidFill>
                <a:srgbClr val="57068C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389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9619" y="147956"/>
            <a:ext cx="1188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MSPM1-GC2030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3022" y="5665524"/>
            <a:ext cx="2152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sz="1200" spc="-5" dirty="0">
                <a:solidFill>
                  <a:srgbClr val="FF0000"/>
                </a:solidFill>
                <a:latin typeface="Arial"/>
                <a:cs typeface="Arial"/>
              </a:rPr>
              <a:pPr marL="38100"/>
              <a:t>9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405100" y="1219200"/>
            <a:ext cx="87516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lang="en-US" spc="-5" dirty="0"/>
              <a:t>Define</a:t>
            </a:r>
            <a:r>
              <a:rPr lang="en-US" spc="-60" dirty="0"/>
              <a:t> </a:t>
            </a:r>
            <a:r>
              <a:rPr lang="en-US" spc="-5" dirty="0"/>
              <a:t>Activities Output</a:t>
            </a:r>
            <a:endParaRPr spc="-5" dirty="0">
              <a:solidFill>
                <a:srgbClr val="7030A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1054" y="1981200"/>
            <a:ext cx="8242970" cy="26116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0" indent="-3810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Activity</a:t>
            </a:r>
            <a:r>
              <a:rPr lang="en-US" sz="2800" spc="-3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List</a:t>
            </a: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393700" indent="-381000"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</a:rPr>
              <a:t>Activity</a:t>
            </a:r>
            <a:r>
              <a:rPr lang="en-US" sz="2800" spc="-8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Attributes</a:t>
            </a: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393700" indent="-381000"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Milestone</a:t>
            </a:r>
            <a:r>
              <a:rPr lang="en-US" sz="2800" spc="-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US" sz="2800" spc="-5" dirty="0">
                <a:solidFill>
                  <a:srgbClr val="7030A0"/>
                </a:solidFill>
                <a:latin typeface="Calibri"/>
                <a:cs typeface="Calibri"/>
              </a:rPr>
              <a:t>Lists</a:t>
            </a: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469900" lvl="1">
              <a:tabLst>
                <a:tab pos="850265" algn="l"/>
                <a:tab pos="850900" algn="l"/>
              </a:tabLst>
            </a:pPr>
            <a:endParaRPr lang="en-US" sz="24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393700" indent="-381000">
              <a:buFont typeface="Arial" panose="020B0604020202020204" pitchFamily="34" charset="0"/>
              <a:buChar char="•"/>
              <a:tabLst>
                <a:tab pos="393065" algn="l"/>
                <a:tab pos="393700" algn="l"/>
              </a:tabLst>
            </a:pP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527050" marR="5080" indent="-514350">
              <a:spcBef>
                <a:spcPts val="105"/>
              </a:spcBef>
              <a:buFont typeface="+mj-lt"/>
              <a:buAutoNum type="arabicPeriod"/>
            </a:pPr>
            <a:endParaRPr lang="en-US" sz="3200" spc="-5" dirty="0">
              <a:solidFill>
                <a:srgbClr val="57068C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544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 Deck for Faculty_2014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Words>1196</Words>
  <Application>Microsoft Office PowerPoint</Application>
  <PresentationFormat>On-screen Show (4:3)</PresentationFormat>
  <Paragraphs>286</Paragraphs>
  <Slides>31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Courier New</vt:lpstr>
      <vt:lpstr>Franklin Gothic Medium</vt:lpstr>
      <vt:lpstr>Noto Sans</vt:lpstr>
      <vt:lpstr>Noto Sans Symbols</vt:lpstr>
      <vt:lpstr>Open Sans</vt:lpstr>
      <vt:lpstr>Office Theme</vt:lpstr>
      <vt:lpstr>Presentation Deck for Faculty_2014</vt:lpstr>
      <vt:lpstr>Medical Design 16x9</vt:lpstr>
      <vt:lpstr>Project Management Operations</vt:lpstr>
      <vt:lpstr>Agenda </vt:lpstr>
      <vt:lpstr>Understanding schedule management</vt:lpstr>
      <vt:lpstr>High-Level Scheduling</vt:lpstr>
      <vt:lpstr>High-Level Scheduling</vt:lpstr>
      <vt:lpstr>What You Need to Define Activities</vt:lpstr>
      <vt:lpstr>How to Define Activities</vt:lpstr>
      <vt:lpstr>Define Activities Output</vt:lpstr>
      <vt:lpstr>Define Activities Output</vt:lpstr>
      <vt:lpstr>Sequence Activities</vt:lpstr>
      <vt:lpstr>Network Diagram Use a network diagram to visualize the way activities relate.</vt:lpstr>
      <vt:lpstr>Network Diagram Terminology</vt:lpstr>
      <vt:lpstr>Make a Network Diagram!</vt:lpstr>
      <vt:lpstr>Scheduling Terminology</vt:lpstr>
      <vt:lpstr>Using Predecessors</vt:lpstr>
      <vt:lpstr>Leads and Lags</vt:lpstr>
      <vt:lpstr>Estimating Resources</vt:lpstr>
      <vt:lpstr>How to Estimate Resources</vt:lpstr>
      <vt:lpstr>How to Estimate Activity Durations</vt:lpstr>
      <vt:lpstr>PERT (Project Evaluation Review Technique)</vt:lpstr>
      <vt:lpstr>Critical Path</vt:lpstr>
      <vt:lpstr>Almost Finished: Estimate Activity Durations</vt:lpstr>
      <vt:lpstr>Managing Schedule Variances:</vt:lpstr>
      <vt:lpstr>Baseline:</vt:lpstr>
      <vt:lpstr>Suggested Artifacts on YouTube</vt:lpstr>
      <vt:lpstr>Case Studies in Schedule Management: Today’s  reading Lessons Learned:  Team Breakouts in-class exercise </vt:lpstr>
      <vt:lpstr>Project Management Operations GC2030  Game Simulation: </vt:lpstr>
      <vt:lpstr>Run Summary– Game Simulation</vt:lpstr>
      <vt:lpstr>PowerPoint Presentation</vt:lpstr>
      <vt:lpstr>Run Summary– Game Simulation</vt:lpstr>
      <vt:lpstr>Session 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Kleinert</dc:creator>
  <cp:lastModifiedBy>Yael Israel</cp:lastModifiedBy>
  <cp:revision>2</cp:revision>
  <dcterms:created xsi:type="dcterms:W3CDTF">2020-01-30T01:16:43Z</dcterms:created>
  <dcterms:modified xsi:type="dcterms:W3CDTF">2021-02-24T17:56:21Z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2018-09-24T00:00:00Z</vt:filetime>
  </property>
  <property fmtid="{D5CDD505-2E9C-101B-9397-08002B2CF9AE}" pid="3" name="Creator">
    <vt:lpwstr>Acrobat PDFMaker 18 for PowerPoint</vt:lpwstr>
  </property>
  <property fmtid="{D5CDD505-2E9C-101B-9397-08002B2CF9AE}" pid="4" name="LastSaved">
    <vt:filetime>2020-01-30T00:00:00Z</vt:filetime>
  </property>
</Properties>
</file>